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56786558bc42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3de9c90a2d4360"/>
  </p:sldMasterIdLst>
  <p:sldIdLst>
    <p:sldId xmlns:r="http://schemas.openxmlformats.org/officeDocument/2006/relationships" id="256" r:id="R98517b84d1ce431f"/>
    <p:sldId xmlns:r="http://schemas.openxmlformats.org/officeDocument/2006/relationships" id="257" r:id="Rc5e087e2186347c6"/>
    <p:sldId xmlns:r="http://schemas.openxmlformats.org/officeDocument/2006/relationships" id="258" r:id="Rc3d9b859d15d4b37"/>
    <p:sldId xmlns:r="http://schemas.openxmlformats.org/officeDocument/2006/relationships" id="259" r:id="R3fafafc699cf4e4b"/>
    <p:sldId xmlns:r="http://schemas.openxmlformats.org/officeDocument/2006/relationships" id="260" r:id="Rb674c6646b104579"/>
    <p:sldId xmlns:r="http://schemas.openxmlformats.org/officeDocument/2006/relationships" id="261" r:id="R09248955ad724d4d"/>
    <p:sldId xmlns:r="http://schemas.openxmlformats.org/officeDocument/2006/relationships" id="262" r:id="R0ca1d89c95fb40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3de9c90a2d4360" /><Relationship Type="http://schemas.openxmlformats.org/officeDocument/2006/relationships/slide" Target="/ppt/slides/slide1.xml" Id="R98517b84d1ce431f" /><Relationship Type="http://schemas.openxmlformats.org/officeDocument/2006/relationships/slide" Target="/ppt/slides/slide2.xml" Id="Rc5e087e2186347c6" /><Relationship Type="http://schemas.openxmlformats.org/officeDocument/2006/relationships/slide" Target="/ppt/slides/slide3.xml" Id="Rc3d9b859d15d4b37" /><Relationship Type="http://schemas.openxmlformats.org/officeDocument/2006/relationships/slide" Target="/ppt/slides/slide4.xml" Id="R3fafafc699cf4e4b" /><Relationship Type="http://schemas.openxmlformats.org/officeDocument/2006/relationships/slide" Target="/ppt/slides/slide5.xml" Id="Rb674c6646b104579" /><Relationship Type="http://schemas.openxmlformats.org/officeDocument/2006/relationships/slide" Target="/ppt/slides/slide6.xml" Id="R09248955ad724d4d" /><Relationship Type="http://schemas.openxmlformats.org/officeDocument/2006/relationships/slide" Target="/ppt/slides/slide7.xml" Id="R0ca1d89c95fb40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8e72e73d3e44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a5c1f36954add" /><Relationship Type="http://schemas.openxmlformats.org/officeDocument/2006/relationships/theme" Target="/ppt/slideMasters/theme/theme1.xml" Id="R681de564dd324b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2a5c1f36954a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1b951cd4c40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c88bfde9042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f2fd162314a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18c99fa1447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55d9333ca4f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5323ee70b4c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f8f79e64b49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KALDHEIM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KALDHEIM INVEST AS ble etablert [år] og holder til i Sandeid.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18 929 333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232 924 072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233 386 462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KALDHEIM OVE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KALDHEIM OVE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Ilsvågkaien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912 975 754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