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690cb9540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88e317f1744f9"/>
  </p:sldMasterIdLst>
  <p:sldIdLst>
    <p:sldId xmlns:r="http://schemas.openxmlformats.org/officeDocument/2006/relationships" id="256" r:id="R07680f4ef4f241fd"/>
    <p:sldId xmlns:r="http://schemas.openxmlformats.org/officeDocument/2006/relationships" id="257" r:id="R39f66f22e1d54540"/>
    <p:sldId xmlns:r="http://schemas.openxmlformats.org/officeDocument/2006/relationships" id="258" r:id="Rc6d8312190a14f87"/>
    <p:sldId xmlns:r="http://schemas.openxmlformats.org/officeDocument/2006/relationships" id="259" r:id="R6af88b3d41024088"/>
    <p:sldId xmlns:r="http://schemas.openxmlformats.org/officeDocument/2006/relationships" id="260" r:id="Re1f73de2db2842a1"/>
    <p:sldId xmlns:r="http://schemas.openxmlformats.org/officeDocument/2006/relationships" id="261" r:id="Re462609eecea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88e317f1744f9" /><Relationship Type="http://schemas.openxmlformats.org/officeDocument/2006/relationships/slide" Target="/ppt/slides/slide1.xml" Id="R07680f4ef4f241fd" /><Relationship Type="http://schemas.openxmlformats.org/officeDocument/2006/relationships/slide" Target="/ppt/slides/slide2.xml" Id="R39f66f22e1d54540" /><Relationship Type="http://schemas.openxmlformats.org/officeDocument/2006/relationships/slide" Target="/ppt/slides/slide3.xml" Id="Rc6d8312190a14f87" /><Relationship Type="http://schemas.openxmlformats.org/officeDocument/2006/relationships/slide" Target="/ppt/slides/slide4.xml" Id="R6af88b3d41024088" /><Relationship Type="http://schemas.openxmlformats.org/officeDocument/2006/relationships/slide" Target="/ppt/slides/slide5.xml" Id="Re1f73de2db2842a1" /><Relationship Type="http://schemas.openxmlformats.org/officeDocument/2006/relationships/slide" Target="/ppt/slides/slide6.xml" Id="Re462609eecea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bf8fa827d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9cc073ed4436" /><Relationship Type="http://schemas.openxmlformats.org/officeDocument/2006/relationships/theme" Target="/ppt/slideMasters/theme/theme1.xml" Id="R10c988b3690d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29cc073ed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8b084d5e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1ef78737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a77e5cab3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a2aa7a2da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b5269b95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db1acf89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