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840b97a3e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410e001b24a62"/>
  </p:sldMasterIdLst>
  <p:sldIdLst>
    <p:sldId xmlns:r="http://schemas.openxmlformats.org/officeDocument/2006/relationships" id="256" r:id="R6386e704e35f4511"/>
    <p:sldId xmlns:r="http://schemas.openxmlformats.org/officeDocument/2006/relationships" id="257" r:id="R7224a1525b424238"/>
    <p:sldId xmlns:r="http://schemas.openxmlformats.org/officeDocument/2006/relationships" id="258" r:id="R544fa59e02d94962"/>
    <p:sldId xmlns:r="http://schemas.openxmlformats.org/officeDocument/2006/relationships" id="259" r:id="Rf2f551f0d5fd4c81"/>
    <p:sldId xmlns:r="http://schemas.openxmlformats.org/officeDocument/2006/relationships" id="260" r:id="R79d32188bd1b4834"/>
    <p:sldId xmlns:r="http://schemas.openxmlformats.org/officeDocument/2006/relationships" id="261" r:id="R59b313e20bdf4758"/>
    <p:sldId xmlns:r="http://schemas.openxmlformats.org/officeDocument/2006/relationships" id="262" r:id="R55294ca453ac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410e001b24a62" /><Relationship Type="http://schemas.openxmlformats.org/officeDocument/2006/relationships/slide" Target="/ppt/slides/slide1.xml" Id="R6386e704e35f4511" /><Relationship Type="http://schemas.openxmlformats.org/officeDocument/2006/relationships/slide" Target="/ppt/slides/slide2.xml" Id="R7224a1525b424238" /><Relationship Type="http://schemas.openxmlformats.org/officeDocument/2006/relationships/slide" Target="/ppt/slides/slide3.xml" Id="R544fa59e02d94962" /><Relationship Type="http://schemas.openxmlformats.org/officeDocument/2006/relationships/slide" Target="/ppt/slides/slide4.xml" Id="Rf2f551f0d5fd4c81" /><Relationship Type="http://schemas.openxmlformats.org/officeDocument/2006/relationships/slide" Target="/ppt/slides/slide5.xml" Id="R79d32188bd1b4834" /><Relationship Type="http://schemas.openxmlformats.org/officeDocument/2006/relationships/slide" Target="/ppt/slides/slide6.xml" Id="R59b313e20bdf4758" /><Relationship Type="http://schemas.openxmlformats.org/officeDocument/2006/relationships/slide" Target="/ppt/slides/slide7.xml" Id="R55294ca453ac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3d84992ea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95ac5d5b4dd6" /><Relationship Type="http://schemas.openxmlformats.org/officeDocument/2006/relationships/theme" Target="/ppt/slideMasters/theme/theme1.xml" Id="R258a1246eb8c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b95ac5d5b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22d8b7a5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df08266e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d4a48e4c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515f3ac07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54c4f190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1624fbc1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5755ea9e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