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6ab0b7b824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41696ad05948f6"/>
  </p:sldMasterIdLst>
  <p:sldIdLst>
    <p:sldId xmlns:r="http://schemas.openxmlformats.org/officeDocument/2006/relationships" id="256" r:id="R0372c972e5604d73"/>
    <p:sldId xmlns:r="http://schemas.openxmlformats.org/officeDocument/2006/relationships" id="257" r:id="Read5a30fda6d4921"/>
    <p:sldId xmlns:r="http://schemas.openxmlformats.org/officeDocument/2006/relationships" id="258" r:id="R6be2982d6c734880"/>
    <p:sldId xmlns:r="http://schemas.openxmlformats.org/officeDocument/2006/relationships" id="259" r:id="R4e035b665b9644aa"/>
    <p:sldId xmlns:r="http://schemas.openxmlformats.org/officeDocument/2006/relationships" id="260" r:id="R11be1caea68147f8"/>
    <p:sldId xmlns:r="http://schemas.openxmlformats.org/officeDocument/2006/relationships" id="261" r:id="Rf5ce0e4a58f344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1696ad05948f6" /><Relationship Type="http://schemas.openxmlformats.org/officeDocument/2006/relationships/slide" Target="/ppt/slides/slide1.xml" Id="R0372c972e5604d73" /><Relationship Type="http://schemas.openxmlformats.org/officeDocument/2006/relationships/slide" Target="/ppt/slides/slide2.xml" Id="Read5a30fda6d4921" /><Relationship Type="http://schemas.openxmlformats.org/officeDocument/2006/relationships/slide" Target="/ppt/slides/slide3.xml" Id="R6be2982d6c734880" /><Relationship Type="http://schemas.openxmlformats.org/officeDocument/2006/relationships/slide" Target="/ppt/slides/slide4.xml" Id="R4e035b665b9644aa" /><Relationship Type="http://schemas.openxmlformats.org/officeDocument/2006/relationships/slide" Target="/ppt/slides/slide5.xml" Id="R11be1caea68147f8" /><Relationship Type="http://schemas.openxmlformats.org/officeDocument/2006/relationships/slide" Target="/ppt/slides/slide6.xml" Id="Rf5ce0e4a58f344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558ffe8884a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5c23e18bf457f" /><Relationship Type="http://schemas.openxmlformats.org/officeDocument/2006/relationships/theme" Target="/ppt/slideMasters/theme/theme1.xml" Id="R3e5927c63cad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5c23e18bf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336e5a91743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5ad3257ca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9753e176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065d55e79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01e079860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dca338ee3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KALDHEIM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Saudavegen 6217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912 975 517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KALDHEIM INVEST AS</a:t>
            </a:r>
          </a:p>
        </p:txBody>
      </p:sp>
    </p:spTree>
  </p:cSld>
  <p:clrMapOvr>
    <a:masterClrMapping xmlns:a="http://schemas.openxmlformats.org/drawingml/2006/main"/>
  </p:clrMapOvr>
</p:sld>
</file>