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bd5990f5ec4f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f0f528ba24ca3"/>
  </p:sldMasterIdLst>
  <p:sldIdLst>
    <p:sldId xmlns:r="http://schemas.openxmlformats.org/officeDocument/2006/relationships" id="256" r:id="Rf00b582eb1f94589"/>
    <p:sldId xmlns:r="http://schemas.openxmlformats.org/officeDocument/2006/relationships" id="257" r:id="R5913549c0eaa49dd"/>
    <p:sldId xmlns:r="http://schemas.openxmlformats.org/officeDocument/2006/relationships" id="258" r:id="Re77974ea38fc483d"/>
    <p:sldId xmlns:r="http://schemas.openxmlformats.org/officeDocument/2006/relationships" id="259" r:id="R4e042c51626648ac"/>
    <p:sldId xmlns:r="http://schemas.openxmlformats.org/officeDocument/2006/relationships" id="260" r:id="R40be680edfee4595"/>
    <p:sldId xmlns:r="http://schemas.openxmlformats.org/officeDocument/2006/relationships" id="261" r:id="Rdd49313a13854303"/>
    <p:sldId xmlns:r="http://schemas.openxmlformats.org/officeDocument/2006/relationships" id="262" r:id="R3f10930179ae49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f0f528ba24ca3" /><Relationship Type="http://schemas.openxmlformats.org/officeDocument/2006/relationships/slide" Target="/ppt/slides/slide1.xml" Id="Rf00b582eb1f94589" /><Relationship Type="http://schemas.openxmlformats.org/officeDocument/2006/relationships/slide" Target="/ppt/slides/slide2.xml" Id="R5913549c0eaa49dd" /><Relationship Type="http://schemas.openxmlformats.org/officeDocument/2006/relationships/slide" Target="/ppt/slides/slide3.xml" Id="Re77974ea38fc483d" /><Relationship Type="http://schemas.openxmlformats.org/officeDocument/2006/relationships/slide" Target="/ppt/slides/slide4.xml" Id="R4e042c51626648ac" /><Relationship Type="http://schemas.openxmlformats.org/officeDocument/2006/relationships/slide" Target="/ppt/slides/slide5.xml" Id="R40be680edfee4595" /><Relationship Type="http://schemas.openxmlformats.org/officeDocument/2006/relationships/slide" Target="/ppt/slides/slide6.xml" Id="Rdd49313a13854303" /><Relationship Type="http://schemas.openxmlformats.org/officeDocument/2006/relationships/slide" Target="/ppt/slides/slide7.xml" Id="R3f10930179ae49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238b142412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b5c5b43b8490a" /><Relationship Type="http://schemas.openxmlformats.org/officeDocument/2006/relationships/theme" Target="/ppt/slideMasters/theme/theme1.xml" Id="Rd239f662a87147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7b5c5b43b849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25e4f0f494c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f9db703ad40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82922a95844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0e8a697664d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cceba5f10b4d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635778739f46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18955077d401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 HOLDING AS ble etablert [år] og holder til i Flekkefjord.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−50 074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5 768 995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6 391 838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15 498 703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BØCKMAN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INVERTIR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Svegeskogen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4400 Flekkefjord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912 901 807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 HOLDING AS</a:t>
            </a:r>
          </a:p>
        </p:txBody>
      </p:sp>
    </p:spTree>
  </p:cSld>
  <p:clrMapOvr>
    <a:masterClrMapping xmlns:a="http://schemas.openxmlformats.org/drawingml/2006/main"/>
  </p:clrMapOvr>
</p:sld>
</file>