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31ab3e5de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c43498e184e2d"/>
  </p:sldMasterIdLst>
  <p:sldIdLst>
    <p:sldId xmlns:r="http://schemas.openxmlformats.org/officeDocument/2006/relationships" id="256" r:id="R3f97cc1bea734ffd"/>
    <p:sldId xmlns:r="http://schemas.openxmlformats.org/officeDocument/2006/relationships" id="257" r:id="R74ecbc62ad2a4090"/>
    <p:sldId xmlns:r="http://schemas.openxmlformats.org/officeDocument/2006/relationships" id="258" r:id="R5b99280c0a0141fd"/>
    <p:sldId xmlns:r="http://schemas.openxmlformats.org/officeDocument/2006/relationships" id="259" r:id="R62dab5bc18904ebf"/>
    <p:sldId xmlns:r="http://schemas.openxmlformats.org/officeDocument/2006/relationships" id="260" r:id="R0e54acbcee1c44fe"/>
    <p:sldId xmlns:r="http://schemas.openxmlformats.org/officeDocument/2006/relationships" id="261" r:id="R6eed94086ab04ac0"/>
    <p:sldId xmlns:r="http://schemas.openxmlformats.org/officeDocument/2006/relationships" id="262" r:id="Rb9cd75932ab0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c43498e184e2d" /><Relationship Type="http://schemas.openxmlformats.org/officeDocument/2006/relationships/slide" Target="/ppt/slides/slide1.xml" Id="R3f97cc1bea734ffd" /><Relationship Type="http://schemas.openxmlformats.org/officeDocument/2006/relationships/slide" Target="/ppt/slides/slide2.xml" Id="R74ecbc62ad2a4090" /><Relationship Type="http://schemas.openxmlformats.org/officeDocument/2006/relationships/slide" Target="/ppt/slides/slide3.xml" Id="R5b99280c0a0141fd" /><Relationship Type="http://schemas.openxmlformats.org/officeDocument/2006/relationships/slide" Target="/ppt/slides/slide4.xml" Id="R62dab5bc18904ebf" /><Relationship Type="http://schemas.openxmlformats.org/officeDocument/2006/relationships/slide" Target="/ppt/slides/slide5.xml" Id="R0e54acbcee1c44fe" /><Relationship Type="http://schemas.openxmlformats.org/officeDocument/2006/relationships/slide" Target="/ppt/slides/slide6.xml" Id="R6eed94086ab04ac0" /><Relationship Type="http://schemas.openxmlformats.org/officeDocument/2006/relationships/slide" Target="/ppt/slides/slide7.xml" Id="Rb9cd75932ab0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3c8265528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ba03ebb47487b" /><Relationship Type="http://schemas.openxmlformats.org/officeDocument/2006/relationships/theme" Target="/ppt/slideMasters/theme/theme1.xml" Id="R5a7919e83fce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ba03ebb47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2b84ca351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4f06de511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054625e0c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6471df910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fad7294ce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31f670d4647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a1648e4c6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ble etablert [år] og holder til i Vanvikan.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5 418 308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JØNVIK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Tæveveien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henrik@systemrevisjon.as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