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7eb03bb3284c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d9caa4c15142b8"/>
  </p:sldMasterIdLst>
  <p:sldIdLst>
    <p:sldId xmlns:r="http://schemas.openxmlformats.org/officeDocument/2006/relationships" id="256" r:id="Re84f8b8c454d4742"/>
    <p:sldId xmlns:r="http://schemas.openxmlformats.org/officeDocument/2006/relationships" id="257" r:id="Rb766a3d2de3a4e96"/>
    <p:sldId xmlns:r="http://schemas.openxmlformats.org/officeDocument/2006/relationships" id="258" r:id="Re0ebcbf463d143d1"/>
    <p:sldId xmlns:r="http://schemas.openxmlformats.org/officeDocument/2006/relationships" id="259" r:id="R6942a6a306134423"/>
    <p:sldId xmlns:r="http://schemas.openxmlformats.org/officeDocument/2006/relationships" id="260" r:id="Rabcf9bb9a0d7452c"/>
    <p:sldId xmlns:r="http://schemas.openxmlformats.org/officeDocument/2006/relationships" id="261" r:id="Rd81814275ae048ea"/>
    <p:sldId xmlns:r="http://schemas.openxmlformats.org/officeDocument/2006/relationships" id="262" r:id="R042a265b155c45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d9caa4c15142b8" /><Relationship Type="http://schemas.openxmlformats.org/officeDocument/2006/relationships/slide" Target="/ppt/slides/slide1.xml" Id="Re84f8b8c454d4742" /><Relationship Type="http://schemas.openxmlformats.org/officeDocument/2006/relationships/slide" Target="/ppt/slides/slide2.xml" Id="Rb766a3d2de3a4e96" /><Relationship Type="http://schemas.openxmlformats.org/officeDocument/2006/relationships/slide" Target="/ppt/slides/slide3.xml" Id="Re0ebcbf463d143d1" /><Relationship Type="http://schemas.openxmlformats.org/officeDocument/2006/relationships/slide" Target="/ppt/slides/slide4.xml" Id="R6942a6a306134423" /><Relationship Type="http://schemas.openxmlformats.org/officeDocument/2006/relationships/slide" Target="/ppt/slides/slide5.xml" Id="Rabcf9bb9a0d7452c" /><Relationship Type="http://schemas.openxmlformats.org/officeDocument/2006/relationships/slide" Target="/ppt/slides/slide6.xml" Id="Rd81814275ae048ea" /><Relationship Type="http://schemas.openxmlformats.org/officeDocument/2006/relationships/slide" Target="/ppt/slides/slide7.xml" Id="R042a265b155c45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4c1f61dbe546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7464dd3dd4efe" /><Relationship Type="http://schemas.openxmlformats.org/officeDocument/2006/relationships/theme" Target="/ppt/slideMasters/theme/theme1.xml" Id="R25207aee2bb54e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07464dd3dd4e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31dd7e76046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d32f16a2444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1959f05fb41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41dff0d0941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5c008007f44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58685465e40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68e0c03344a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MARVAR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MARVAR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−2 112 327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67 496 803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68 389 369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STEIN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912 866 432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