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d229e385c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1d6982e2a4f78"/>
  </p:sldMasterIdLst>
  <p:sldIdLst>
    <p:sldId xmlns:r="http://schemas.openxmlformats.org/officeDocument/2006/relationships" id="256" r:id="Re6cb585987274c2c"/>
    <p:sldId xmlns:r="http://schemas.openxmlformats.org/officeDocument/2006/relationships" id="257" r:id="R363e6f39ae554aef"/>
    <p:sldId xmlns:r="http://schemas.openxmlformats.org/officeDocument/2006/relationships" id="258" r:id="R342129010bf14261"/>
    <p:sldId xmlns:r="http://schemas.openxmlformats.org/officeDocument/2006/relationships" id="259" r:id="Rd09a9d880063498c"/>
    <p:sldId xmlns:r="http://schemas.openxmlformats.org/officeDocument/2006/relationships" id="260" r:id="R45ba44c691014eb0"/>
    <p:sldId xmlns:r="http://schemas.openxmlformats.org/officeDocument/2006/relationships" id="261" r:id="R0ac6fa2ce81e415c"/>
    <p:sldId xmlns:r="http://schemas.openxmlformats.org/officeDocument/2006/relationships" id="262" r:id="R4f70b716a85340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1d6982e2a4f78" /><Relationship Type="http://schemas.openxmlformats.org/officeDocument/2006/relationships/slide" Target="/ppt/slides/slide1.xml" Id="Re6cb585987274c2c" /><Relationship Type="http://schemas.openxmlformats.org/officeDocument/2006/relationships/slide" Target="/ppt/slides/slide2.xml" Id="R363e6f39ae554aef" /><Relationship Type="http://schemas.openxmlformats.org/officeDocument/2006/relationships/slide" Target="/ppt/slides/slide3.xml" Id="R342129010bf14261" /><Relationship Type="http://schemas.openxmlformats.org/officeDocument/2006/relationships/slide" Target="/ppt/slides/slide4.xml" Id="Rd09a9d880063498c" /><Relationship Type="http://schemas.openxmlformats.org/officeDocument/2006/relationships/slide" Target="/ppt/slides/slide5.xml" Id="R45ba44c691014eb0" /><Relationship Type="http://schemas.openxmlformats.org/officeDocument/2006/relationships/slide" Target="/ppt/slides/slide6.xml" Id="R0ac6fa2ce81e415c" /><Relationship Type="http://schemas.openxmlformats.org/officeDocument/2006/relationships/slide" Target="/ppt/slides/slide7.xml" Id="R4f70b716a85340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e3f860ebe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08f6d85b54448" /><Relationship Type="http://schemas.openxmlformats.org/officeDocument/2006/relationships/theme" Target="/ppt/slideMasters/theme/theme1.xml" Id="Rafde17f430c7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08f6d85b544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7ec97aea40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e9c0cda6a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5a0c85d4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a17a8f1c2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bd010e97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344e009c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ad71511145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60 443 784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71 275 807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PETVAR HOLDING AS</a:t>
            </a:r>
          </a:p>
        </p:txBody>
      </p:sp>
    </p:spTree>
  </p:cSld>
  <p:clrMapOvr>
    <a:masterClrMapping xmlns:a="http://schemas.openxmlformats.org/drawingml/2006/main"/>
  </p:clrMapOvr>
</p:sld>
</file>