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972d2c796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76d8167fdc4fda"/>
  </p:sldMasterIdLst>
  <p:sldIdLst>
    <p:sldId xmlns:r="http://schemas.openxmlformats.org/officeDocument/2006/relationships" id="256" r:id="R8779a778fa4b4b36"/>
    <p:sldId xmlns:r="http://schemas.openxmlformats.org/officeDocument/2006/relationships" id="257" r:id="R8d1a85d5da1c477d"/>
    <p:sldId xmlns:r="http://schemas.openxmlformats.org/officeDocument/2006/relationships" id="258" r:id="R06ed104cec5f4861"/>
    <p:sldId xmlns:r="http://schemas.openxmlformats.org/officeDocument/2006/relationships" id="259" r:id="Rfabff28965ca4ce8"/>
    <p:sldId xmlns:r="http://schemas.openxmlformats.org/officeDocument/2006/relationships" id="260" r:id="Rf310594a71c94690"/>
    <p:sldId xmlns:r="http://schemas.openxmlformats.org/officeDocument/2006/relationships" id="261" r:id="R8f5d03cd60e641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6d8167fdc4fda" /><Relationship Type="http://schemas.openxmlformats.org/officeDocument/2006/relationships/slide" Target="/ppt/slides/slide1.xml" Id="R8779a778fa4b4b36" /><Relationship Type="http://schemas.openxmlformats.org/officeDocument/2006/relationships/slide" Target="/ppt/slides/slide2.xml" Id="R8d1a85d5da1c477d" /><Relationship Type="http://schemas.openxmlformats.org/officeDocument/2006/relationships/slide" Target="/ppt/slides/slide3.xml" Id="R06ed104cec5f4861" /><Relationship Type="http://schemas.openxmlformats.org/officeDocument/2006/relationships/slide" Target="/ppt/slides/slide4.xml" Id="Rfabff28965ca4ce8" /><Relationship Type="http://schemas.openxmlformats.org/officeDocument/2006/relationships/slide" Target="/ppt/slides/slide5.xml" Id="Rf310594a71c94690" /><Relationship Type="http://schemas.openxmlformats.org/officeDocument/2006/relationships/slide" Target="/ppt/slides/slide6.xml" Id="R8f5d03cd60e641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9568c8013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c89d1fb77449a" /><Relationship Type="http://schemas.openxmlformats.org/officeDocument/2006/relationships/theme" Target="/ppt/slideMasters/theme/theme1.xml" Id="R6250177a774c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bc89d1fb7744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632962c5f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a374713d7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aa0cb575a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32330c47c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7dc255c6e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50d5d731f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