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670dcbf2045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aa0468712841f2"/>
  </p:sldMasterIdLst>
  <p:sldIdLst>
    <p:sldId xmlns:r="http://schemas.openxmlformats.org/officeDocument/2006/relationships" id="256" r:id="Rc519629d9c434640"/>
    <p:sldId xmlns:r="http://schemas.openxmlformats.org/officeDocument/2006/relationships" id="257" r:id="R1e6b4cc47f204291"/>
    <p:sldId xmlns:r="http://schemas.openxmlformats.org/officeDocument/2006/relationships" id="258" r:id="R775c1d3c81f84eba"/>
    <p:sldId xmlns:r="http://schemas.openxmlformats.org/officeDocument/2006/relationships" id="259" r:id="Rd6e13ad37c7c422c"/>
    <p:sldId xmlns:r="http://schemas.openxmlformats.org/officeDocument/2006/relationships" id="260" r:id="Rfcf1d3869bf448cb"/>
    <p:sldId xmlns:r="http://schemas.openxmlformats.org/officeDocument/2006/relationships" id="261" r:id="R450e47da75d04448"/>
    <p:sldId xmlns:r="http://schemas.openxmlformats.org/officeDocument/2006/relationships" id="262" r:id="Rb0c30a1ce975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a0468712841f2" /><Relationship Type="http://schemas.openxmlformats.org/officeDocument/2006/relationships/slide" Target="/ppt/slides/slide1.xml" Id="Rc519629d9c434640" /><Relationship Type="http://schemas.openxmlformats.org/officeDocument/2006/relationships/slide" Target="/ppt/slides/slide2.xml" Id="R1e6b4cc47f204291" /><Relationship Type="http://schemas.openxmlformats.org/officeDocument/2006/relationships/slide" Target="/ppt/slides/slide3.xml" Id="R775c1d3c81f84eba" /><Relationship Type="http://schemas.openxmlformats.org/officeDocument/2006/relationships/slide" Target="/ppt/slides/slide4.xml" Id="Rd6e13ad37c7c422c" /><Relationship Type="http://schemas.openxmlformats.org/officeDocument/2006/relationships/slide" Target="/ppt/slides/slide5.xml" Id="Rfcf1d3869bf448cb" /><Relationship Type="http://schemas.openxmlformats.org/officeDocument/2006/relationships/slide" Target="/ppt/slides/slide6.xml" Id="R450e47da75d04448" /><Relationship Type="http://schemas.openxmlformats.org/officeDocument/2006/relationships/slide" Target="/ppt/slides/slide7.xml" Id="Rb0c30a1ce975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2071a515045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95de25a7c43e3" /><Relationship Type="http://schemas.openxmlformats.org/officeDocument/2006/relationships/theme" Target="/ppt/slideMasters/theme/theme1.xml" Id="R4eec135cd929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95de25a7c43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0529ca8ef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42a3d002040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1562c642f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69a505cd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701dd76f6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0748709b7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cf6e6ec2b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ELJE BILLINGSTAD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 BILLINGSTAD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51 589 769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