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2a761633ca4b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6bff7847bb44970"/>
  </p:sldMasterIdLst>
  <p:sldIdLst>
    <p:sldId xmlns:r="http://schemas.openxmlformats.org/officeDocument/2006/relationships" id="256" r:id="Rbf46e5260c0b40d5"/>
    <p:sldId xmlns:r="http://schemas.openxmlformats.org/officeDocument/2006/relationships" id="257" r:id="R2c9acccb277647db"/>
    <p:sldId xmlns:r="http://schemas.openxmlformats.org/officeDocument/2006/relationships" id="258" r:id="R8b1ecea96d5648f4"/>
    <p:sldId xmlns:r="http://schemas.openxmlformats.org/officeDocument/2006/relationships" id="259" r:id="R22fa3637f4f44960"/>
    <p:sldId xmlns:r="http://schemas.openxmlformats.org/officeDocument/2006/relationships" id="260" r:id="Rb2b2ee9ca1034371"/>
    <p:sldId xmlns:r="http://schemas.openxmlformats.org/officeDocument/2006/relationships" id="261" r:id="R0dd1ea1a93934e43"/>
    <p:sldId xmlns:r="http://schemas.openxmlformats.org/officeDocument/2006/relationships" id="262" r:id="Rb8fcc6fb294d4c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bff7847bb44970" /><Relationship Type="http://schemas.openxmlformats.org/officeDocument/2006/relationships/slide" Target="/ppt/slides/slide1.xml" Id="Rbf46e5260c0b40d5" /><Relationship Type="http://schemas.openxmlformats.org/officeDocument/2006/relationships/slide" Target="/ppt/slides/slide2.xml" Id="R2c9acccb277647db" /><Relationship Type="http://schemas.openxmlformats.org/officeDocument/2006/relationships/slide" Target="/ppt/slides/slide3.xml" Id="R8b1ecea96d5648f4" /><Relationship Type="http://schemas.openxmlformats.org/officeDocument/2006/relationships/slide" Target="/ppt/slides/slide4.xml" Id="R22fa3637f4f44960" /><Relationship Type="http://schemas.openxmlformats.org/officeDocument/2006/relationships/slide" Target="/ppt/slides/slide5.xml" Id="Rb2b2ee9ca1034371" /><Relationship Type="http://schemas.openxmlformats.org/officeDocument/2006/relationships/slide" Target="/ppt/slides/slide6.xml" Id="R0dd1ea1a93934e43" /><Relationship Type="http://schemas.openxmlformats.org/officeDocument/2006/relationships/slide" Target="/ppt/slides/slide7.xml" Id="Rb8fcc6fb294d4c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b502a6b63b42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ec64c30c8a4dea" /><Relationship Type="http://schemas.openxmlformats.org/officeDocument/2006/relationships/theme" Target="/ppt/slideMasters/theme/theme1.xml" Id="R1bb1596c052a4a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ec64c30c8a4d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1809ec257145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d258f001594d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1cddbcedd948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5f844dd9cc4b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4f01157c7a42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6ecd598d3441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601fee86240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BRÅTEN REGNSKAP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BRÅTEN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BRÅTEN REGNSKAP HOLDING AS ble etablert [år] og holder til i Leira I Valdres.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BRÅTEN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BRÅTEN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BRÅTEN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690 001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1 456 683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2 147 183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BRÅTEN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BRÅTEN  –  76,0 %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LENE ØSTERBØ HAGASETH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BRÅTEN  –  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BRÅTEN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Kongsvegen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2920 Leira I Valdres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36 79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vidar@abras.no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912 827 240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BRÅTEN REGNSKAP HOLDING AS</a:t>
            </a:r>
          </a:p>
        </p:txBody>
      </p:sp>
    </p:spTree>
  </p:cSld>
  <p:clrMapOvr>
    <a:masterClrMapping xmlns:a="http://schemas.openxmlformats.org/drawingml/2006/main"/>
  </p:clrMapOvr>
</p:sld>
</file>