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f0bbeba3d945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0bb92b657f4d21"/>
  </p:sldMasterIdLst>
  <p:sldIdLst>
    <p:sldId xmlns:r="http://schemas.openxmlformats.org/officeDocument/2006/relationships" id="256" r:id="R28f8110331e04279"/>
    <p:sldId xmlns:r="http://schemas.openxmlformats.org/officeDocument/2006/relationships" id="257" r:id="R762a3850f5904987"/>
    <p:sldId xmlns:r="http://schemas.openxmlformats.org/officeDocument/2006/relationships" id="258" r:id="R4a8e0fe84d024308"/>
    <p:sldId xmlns:r="http://schemas.openxmlformats.org/officeDocument/2006/relationships" id="259" r:id="Rd16a016c1b174cd2"/>
    <p:sldId xmlns:r="http://schemas.openxmlformats.org/officeDocument/2006/relationships" id="260" r:id="R0e7fdf566c1a4089"/>
    <p:sldId xmlns:r="http://schemas.openxmlformats.org/officeDocument/2006/relationships" id="261" r:id="R3dffae2139464c3f"/>
    <p:sldId xmlns:r="http://schemas.openxmlformats.org/officeDocument/2006/relationships" id="262" r:id="R0905e14a63874a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0bb92b657f4d21" /><Relationship Type="http://schemas.openxmlformats.org/officeDocument/2006/relationships/slide" Target="/ppt/slides/slide1.xml" Id="R28f8110331e04279" /><Relationship Type="http://schemas.openxmlformats.org/officeDocument/2006/relationships/slide" Target="/ppt/slides/slide2.xml" Id="R762a3850f5904987" /><Relationship Type="http://schemas.openxmlformats.org/officeDocument/2006/relationships/slide" Target="/ppt/slides/slide3.xml" Id="R4a8e0fe84d024308" /><Relationship Type="http://schemas.openxmlformats.org/officeDocument/2006/relationships/slide" Target="/ppt/slides/slide4.xml" Id="Rd16a016c1b174cd2" /><Relationship Type="http://schemas.openxmlformats.org/officeDocument/2006/relationships/slide" Target="/ppt/slides/slide5.xml" Id="R0e7fdf566c1a4089" /><Relationship Type="http://schemas.openxmlformats.org/officeDocument/2006/relationships/slide" Target="/ppt/slides/slide6.xml" Id="R3dffae2139464c3f" /><Relationship Type="http://schemas.openxmlformats.org/officeDocument/2006/relationships/slide" Target="/ppt/slides/slide7.xml" Id="R0905e14a63874a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599c025be545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28d79a7ac407a" /><Relationship Type="http://schemas.openxmlformats.org/officeDocument/2006/relationships/theme" Target="/ppt/slideMasters/theme/theme1.xml" Id="R179ebe2080b844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028d79a7ac40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a2f5fa88842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3693eceaa4f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84086d0c940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0d73ca5fb43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57f343e6245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424013e7644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645c4b46649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ARETO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ARETO INVEST AS ble etablert [år] og holder til i Laksevåg.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1 983 033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59 483 552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101 819 625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FMF INVEST AS  –  49,9 %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SKANSEMYREN HOLDING AS  –  49,9 %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FREDDIE MORGAN FREDRIKSEN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SEKKINGSTAD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Gravdalsveien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5165 Laksevåg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912 824 284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INVEST AS</a:t>
            </a:r>
          </a:p>
        </p:txBody>
      </p:sp>
    </p:spTree>
  </p:cSld>
  <p:clrMapOvr>
    <a:masterClrMapping xmlns:a="http://schemas.openxmlformats.org/drawingml/2006/main"/>
  </p:clrMapOvr>
</p:sld>
</file>