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c734a0119548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bfdc25243e4d28"/>
  </p:sldMasterIdLst>
  <p:sldIdLst>
    <p:sldId xmlns:r="http://schemas.openxmlformats.org/officeDocument/2006/relationships" id="256" r:id="Rb9498a4efa8048db"/>
    <p:sldId xmlns:r="http://schemas.openxmlformats.org/officeDocument/2006/relationships" id="257" r:id="Rb10fa2fd5d324875"/>
    <p:sldId xmlns:r="http://schemas.openxmlformats.org/officeDocument/2006/relationships" id="258" r:id="Rf36fa63c348b42a1"/>
    <p:sldId xmlns:r="http://schemas.openxmlformats.org/officeDocument/2006/relationships" id="259" r:id="R9877e04b9c6e49bd"/>
    <p:sldId xmlns:r="http://schemas.openxmlformats.org/officeDocument/2006/relationships" id="260" r:id="Rbd655f7311ca4244"/>
    <p:sldId xmlns:r="http://schemas.openxmlformats.org/officeDocument/2006/relationships" id="261" r:id="Rc8783e87712747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bfdc25243e4d28" /><Relationship Type="http://schemas.openxmlformats.org/officeDocument/2006/relationships/slide" Target="/ppt/slides/slide1.xml" Id="Rb9498a4efa8048db" /><Relationship Type="http://schemas.openxmlformats.org/officeDocument/2006/relationships/slide" Target="/ppt/slides/slide2.xml" Id="Rb10fa2fd5d324875" /><Relationship Type="http://schemas.openxmlformats.org/officeDocument/2006/relationships/slide" Target="/ppt/slides/slide3.xml" Id="Rf36fa63c348b42a1" /><Relationship Type="http://schemas.openxmlformats.org/officeDocument/2006/relationships/slide" Target="/ppt/slides/slide4.xml" Id="R9877e04b9c6e49bd" /><Relationship Type="http://schemas.openxmlformats.org/officeDocument/2006/relationships/slide" Target="/ppt/slides/slide5.xml" Id="Rbd655f7311ca4244" /><Relationship Type="http://schemas.openxmlformats.org/officeDocument/2006/relationships/slide" Target="/ppt/slides/slide6.xml" Id="Rc8783e87712747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3a01bbe7aa47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df0faca9e4845" /><Relationship Type="http://schemas.openxmlformats.org/officeDocument/2006/relationships/theme" Target="/ppt/slideMasters/theme/theme1.xml" Id="R68d01ba99b1748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cdf0faca9e48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6801379e343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98e6b54b64e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48eb7eaff48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3d98c3d4345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2017cecf347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d5a2f0b414a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ARETO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Gravdalsveien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5165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912 824 284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INVEST AS</a:t>
            </a:r>
          </a:p>
        </p:txBody>
      </p:sp>
    </p:spTree>
  </p:cSld>
  <p:clrMapOvr>
    <a:masterClrMapping xmlns:a="http://schemas.openxmlformats.org/drawingml/2006/main"/>
  </p:clrMapOvr>
</p:sld>
</file>