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105c6a830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c01f276754220"/>
  </p:sldMasterIdLst>
  <p:sldIdLst>
    <p:sldId xmlns:r="http://schemas.openxmlformats.org/officeDocument/2006/relationships" id="256" r:id="Rd067200e113c4f75"/>
    <p:sldId xmlns:r="http://schemas.openxmlformats.org/officeDocument/2006/relationships" id="257" r:id="R3bfdeee53365427c"/>
    <p:sldId xmlns:r="http://schemas.openxmlformats.org/officeDocument/2006/relationships" id="258" r:id="R91c55819d21d4869"/>
    <p:sldId xmlns:r="http://schemas.openxmlformats.org/officeDocument/2006/relationships" id="259" r:id="R096c6cf1a64e4de8"/>
    <p:sldId xmlns:r="http://schemas.openxmlformats.org/officeDocument/2006/relationships" id="260" r:id="Rbc7b3638bfba499b"/>
    <p:sldId xmlns:r="http://schemas.openxmlformats.org/officeDocument/2006/relationships" id="261" r:id="Re669e7c68bf143c0"/>
    <p:sldId xmlns:r="http://schemas.openxmlformats.org/officeDocument/2006/relationships" id="262" r:id="R3454be8e721b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c01f276754220" /><Relationship Type="http://schemas.openxmlformats.org/officeDocument/2006/relationships/slide" Target="/ppt/slides/slide1.xml" Id="Rd067200e113c4f75" /><Relationship Type="http://schemas.openxmlformats.org/officeDocument/2006/relationships/slide" Target="/ppt/slides/slide2.xml" Id="R3bfdeee53365427c" /><Relationship Type="http://schemas.openxmlformats.org/officeDocument/2006/relationships/slide" Target="/ppt/slides/slide3.xml" Id="R91c55819d21d4869" /><Relationship Type="http://schemas.openxmlformats.org/officeDocument/2006/relationships/slide" Target="/ppt/slides/slide4.xml" Id="R096c6cf1a64e4de8" /><Relationship Type="http://schemas.openxmlformats.org/officeDocument/2006/relationships/slide" Target="/ppt/slides/slide5.xml" Id="Rbc7b3638bfba499b" /><Relationship Type="http://schemas.openxmlformats.org/officeDocument/2006/relationships/slide" Target="/ppt/slides/slide6.xml" Id="Re669e7c68bf143c0" /><Relationship Type="http://schemas.openxmlformats.org/officeDocument/2006/relationships/slide" Target="/ppt/slides/slide7.xml" Id="R3454be8e721b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eb9f6c3d3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7b8d7afc4d51" /><Relationship Type="http://schemas.openxmlformats.org/officeDocument/2006/relationships/theme" Target="/ppt/slideMasters/theme/theme1.xml" Id="Ra46b921efd90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27b8d7afc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bacdf2d3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295c58bb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9276e87f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b19404bba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c5eae558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c9ec911a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fbd57bc1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HOÅS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