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af8c4f18e749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807f1ea789407c"/>
  </p:sldMasterIdLst>
  <p:sldIdLst>
    <p:sldId xmlns:r="http://schemas.openxmlformats.org/officeDocument/2006/relationships" id="256" r:id="R3e946fbf0aad4c44"/>
    <p:sldId xmlns:r="http://schemas.openxmlformats.org/officeDocument/2006/relationships" id="257" r:id="R5427b451619f4ab1"/>
    <p:sldId xmlns:r="http://schemas.openxmlformats.org/officeDocument/2006/relationships" id="258" r:id="Rf5e9efd0d8604f2f"/>
    <p:sldId xmlns:r="http://schemas.openxmlformats.org/officeDocument/2006/relationships" id="259" r:id="R100ca65d0b8d4af2"/>
    <p:sldId xmlns:r="http://schemas.openxmlformats.org/officeDocument/2006/relationships" id="260" r:id="R88f8dfee1f164ff3"/>
    <p:sldId xmlns:r="http://schemas.openxmlformats.org/officeDocument/2006/relationships" id="261" r:id="Rb22383d11ca64cba"/>
    <p:sldId xmlns:r="http://schemas.openxmlformats.org/officeDocument/2006/relationships" id="262" r:id="Rb91fc3a23dfd48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807f1ea789407c" /><Relationship Type="http://schemas.openxmlformats.org/officeDocument/2006/relationships/slide" Target="/ppt/slides/slide1.xml" Id="R3e946fbf0aad4c44" /><Relationship Type="http://schemas.openxmlformats.org/officeDocument/2006/relationships/slide" Target="/ppt/slides/slide2.xml" Id="R5427b451619f4ab1" /><Relationship Type="http://schemas.openxmlformats.org/officeDocument/2006/relationships/slide" Target="/ppt/slides/slide3.xml" Id="Rf5e9efd0d8604f2f" /><Relationship Type="http://schemas.openxmlformats.org/officeDocument/2006/relationships/slide" Target="/ppt/slides/slide4.xml" Id="R100ca65d0b8d4af2" /><Relationship Type="http://schemas.openxmlformats.org/officeDocument/2006/relationships/slide" Target="/ppt/slides/slide5.xml" Id="R88f8dfee1f164ff3" /><Relationship Type="http://schemas.openxmlformats.org/officeDocument/2006/relationships/slide" Target="/ppt/slides/slide6.xml" Id="Rb22383d11ca64cba" /><Relationship Type="http://schemas.openxmlformats.org/officeDocument/2006/relationships/slide" Target="/ppt/slides/slide7.xml" Id="Rb91fc3a23dfd48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05bd5a979541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693aa816e4697" /><Relationship Type="http://schemas.openxmlformats.org/officeDocument/2006/relationships/theme" Target="/ppt/slideMasters/theme/theme1.xml" Id="R1a2c9088af7542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e693aa816e46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e1a87bbd348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33fc51f0b43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2acd29950440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f50cd3faf143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39c9cebe7947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8414eef0014d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100861c604e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VARDFJELL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VARDFJELL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17 373 538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16 059 478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16 405 092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51 587 191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51 889 001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REIERSRUD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Urteveien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3302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912 815 102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VARDFJELL AS</a:t>
            </a:r>
          </a:p>
        </p:txBody>
      </p:sp>
    </p:spTree>
  </p:cSld>
  <p:clrMapOvr>
    <a:masterClrMapping xmlns:a="http://schemas.openxmlformats.org/drawingml/2006/main"/>
  </p:clrMapOvr>
</p:sld>
</file>