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343ac060742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42eb6debc4acf"/>
  </p:sldMasterIdLst>
  <p:sldIdLst>
    <p:sldId xmlns:r="http://schemas.openxmlformats.org/officeDocument/2006/relationships" id="256" r:id="R575e1d254a5a4d7a"/>
    <p:sldId xmlns:r="http://schemas.openxmlformats.org/officeDocument/2006/relationships" id="257" r:id="R3f8e65af5bde40f8"/>
    <p:sldId xmlns:r="http://schemas.openxmlformats.org/officeDocument/2006/relationships" id="258" r:id="R996b88e391ba4672"/>
    <p:sldId xmlns:r="http://schemas.openxmlformats.org/officeDocument/2006/relationships" id="259" r:id="Rab98c5a4751c449d"/>
    <p:sldId xmlns:r="http://schemas.openxmlformats.org/officeDocument/2006/relationships" id="260" r:id="R3450b7e79da14568"/>
    <p:sldId xmlns:r="http://schemas.openxmlformats.org/officeDocument/2006/relationships" id="261" r:id="Re1f4334792fd4290"/>
    <p:sldId xmlns:r="http://schemas.openxmlformats.org/officeDocument/2006/relationships" id="262" r:id="Rad433e1afa4b47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42eb6debc4acf" /><Relationship Type="http://schemas.openxmlformats.org/officeDocument/2006/relationships/slide" Target="/ppt/slides/slide1.xml" Id="R575e1d254a5a4d7a" /><Relationship Type="http://schemas.openxmlformats.org/officeDocument/2006/relationships/slide" Target="/ppt/slides/slide2.xml" Id="R3f8e65af5bde40f8" /><Relationship Type="http://schemas.openxmlformats.org/officeDocument/2006/relationships/slide" Target="/ppt/slides/slide3.xml" Id="R996b88e391ba4672" /><Relationship Type="http://schemas.openxmlformats.org/officeDocument/2006/relationships/slide" Target="/ppt/slides/slide4.xml" Id="Rab98c5a4751c449d" /><Relationship Type="http://schemas.openxmlformats.org/officeDocument/2006/relationships/slide" Target="/ppt/slides/slide5.xml" Id="R3450b7e79da14568" /><Relationship Type="http://schemas.openxmlformats.org/officeDocument/2006/relationships/slide" Target="/ppt/slides/slide6.xml" Id="Re1f4334792fd4290" /><Relationship Type="http://schemas.openxmlformats.org/officeDocument/2006/relationships/slide" Target="/ppt/slides/slide7.xml" Id="Rad433e1afa4b47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203095c5bc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448e0ce354420" /><Relationship Type="http://schemas.openxmlformats.org/officeDocument/2006/relationships/theme" Target="/ppt/slideMasters/theme/theme1.xml" Id="Ra85dcf1cf77047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7448e0ce35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32185f5d44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c54de0e5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93df18404a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659d74a7c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19bc93425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aa4808a284d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a016c44f949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HAVELAND HOLDING AS ble etablert [år] og holder til i Dimmelsvik.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10 451 681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18 558 926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18 566 322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ØLVER HAVELAND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Sandvikvegen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5464 Dimmelsvik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olver.haveland@bkkfiber.no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912 812 510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HAVELAND HOLDING AS</a:t>
            </a:r>
          </a:p>
        </p:txBody>
      </p:sp>
    </p:spTree>
  </p:cSld>
  <p:clrMapOvr>
    <a:masterClrMapping xmlns:a="http://schemas.openxmlformats.org/drawingml/2006/main"/>
  </p:clrMapOvr>
</p:sld>
</file>