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7b1d7090b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66667815f413a"/>
  </p:sldMasterIdLst>
  <p:sldIdLst>
    <p:sldId xmlns:r="http://schemas.openxmlformats.org/officeDocument/2006/relationships" id="256" r:id="Re9e6298405df4744"/>
    <p:sldId xmlns:r="http://schemas.openxmlformats.org/officeDocument/2006/relationships" id="257" r:id="R499e3246cf344949"/>
    <p:sldId xmlns:r="http://schemas.openxmlformats.org/officeDocument/2006/relationships" id="258" r:id="R8ba74e4257114132"/>
    <p:sldId xmlns:r="http://schemas.openxmlformats.org/officeDocument/2006/relationships" id="259" r:id="Rf74129dad29c4c47"/>
    <p:sldId xmlns:r="http://schemas.openxmlformats.org/officeDocument/2006/relationships" id="260" r:id="Raaec68ea277e4ffc"/>
    <p:sldId xmlns:r="http://schemas.openxmlformats.org/officeDocument/2006/relationships" id="261" r:id="R6168365b63bd4c6a"/>
    <p:sldId xmlns:r="http://schemas.openxmlformats.org/officeDocument/2006/relationships" id="262" r:id="Rdf481837dbd0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66667815f413a" /><Relationship Type="http://schemas.openxmlformats.org/officeDocument/2006/relationships/slide" Target="/ppt/slides/slide1.xml" Id="Re9e6298405df4744" /><Relationship Type="http://schemas.openxmlformats.org/officeDocument/2006/relationships/slide" Target="/ppt/slides/slide2.xml" Id="R499e3246cf344949" /><Relationship Type="http://schemas.openxmlformats.org/officeDocument/2006/relationships/slide" Target="/ppt/slides/slide3.xml" Id="R8ba74e4257114132" /><Relationship Type="http://schemas.openxmlformats.org/officeDocument/2006/relationships/slide" Target="/ppt/slides/slide4.xml" Id="Rf74129dad29c4c47" /><Relationship Type="http://schemas.openxmlformats.org/officeDocument/2006/relationships/slide" Target="/ppt/slides/slide5.xml" Id="Raaec68ea277e4ffc" /><Relationship Type="http://schemas.openxmlformats.org/officeDocument/2006/relationships/slide" Target="/ppt/slides/slide6.xml" Id="R6168365b63bd4c6a" /><Relationship Type="http://schemas.openxmlformats.org/officeDocument/2006/relationships/slide" Target="/ppt/slides/slide7.xml" Id="Rdf481837dbd0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f2f85ddb6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1893b62f464f" /><Relationship Type="http://schemas.openxmlformats.org/officeDocument/2006/relationships/theme" Target="/ppt/slideMasters/theme/theme1.xml" Id="R3c4a06e87315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01893b62f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dc429369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a3dd0fd5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da59e9b8d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7742df5c2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182b45bf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993ff2b8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5eb417a99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HORNINDAL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HORNINDAL KRAFTLAG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 LILLESTØL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REIDAR HAUGEN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EINAR LILLESTØL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SELJESET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KIRKHORN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Fjord AS, Sanden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