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be1da06b16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82c1859ea4fac"/>
  </p:sldMasterIdLst>
  <p:sldIdLst>
    <p:sldId xmlns:r="http://schemas.openxmlformats.org/officeDocument/2006/relationships" id="256" r:id="R731a3762c6c8498b"/>
    <p:sldId xmlns:r="http://schemas.openxmlformats.org/officeDocument/2006/relationships" id="257" r:id="R4a5827ed1a374b0c"/>
    <p:sldId xmlns:r="http://schemas.openxmlformats.org/officeDocument/2006/relationships" id="258" r:id="R853d529b3f7b4960"/>
    <p:sldId xmlns:r="http://schemas.openxmlformats.org/officeDocument/2006/relationships" id="259" r:id="R0457668564444a5c"/>
    <p:sldId xmlns:r="http://schemas.openxmlformats.org/officeDocument/2006/relationships" id="260" r:id="Ra6efa9dff28046c4"/>
    <p:sldId xmlns:r="http://schemas.openxmlformats.org/officeDocument/2006/relationships" id="261" r:id="R02c7431276144b3a"/>
    <p:sldId xmlns:r="http://schemas.openxmlformats.org/officeDocument/2006/relationships" id="262" r:id="R11ca63d2f027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82c1859ea4fac" /><Relationship Type="http://schemas.openxmlformats.org/officeDocument/2006/relationships/slide" Target="/ppt/slides/slide1.xml" Id="R731a3762c6c8498b" /><Relationship Type="http://schemas.openxmlformats.org/officeDocument/2006/relationships/slide" Target="/ppt/slides/slide2.xml" Id="R4a5827ed1a374b0c" /><Relationship Type="http://schemas.openxmlformats.org/officeDocument/2006/relationships/slide" Target="/ppt/slides/slide3.xml" Id="R853d529b3f7b4960" /><Relationship Type="http://schemas.openxmlformats.org/officeDocument/2006/relationships/slide" Target="/ppt/slides/slide4.xml" Id="R0457668564444a5c" /><Relationship Type="http://schemas.openxmlformats.org/officeDocument/2006/relationships/slide" Target="/ppt/slides/slide5.xml" Id="Ra6efa9dff28046c4" /><Relationship Type="http://schemas.openxmlformats.org/officeDocument/2006/relationships/slide" Target="/ppt/slides/slide6.xml" Id="R02c7431276144b3a" /><Relationship Type="http://schemas.openxmlformats.org/officeDocument/2006/relationships/slide" Target="/ppt/slides/slide7.xml" Id="R11ca63d2f027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ec2a0354a49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a24a638674f65" /><Relationship Type="http://schemas.openxmlformats.org/officeDocument/2006/relationships/theme" Target="/ppt/slideMasters/theme/theme1.xml" Id="Rb132f8b1cc37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a24a63867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4757b7e4a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21059772b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4fd21a9b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e8a1fb8c7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7c3e9f830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a2598fde145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215e6361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 REVISJON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6 937 952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12 455 733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 LILI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Økonomi Management AS, Elektrovegen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912 799 980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