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3da75483ab4c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0ac12263dc450b"/>
  </p:sldMasterIdLst>
  <p:sldIdLst>
    <p:sldId xmlns:r="http://schemas.openxmlformats.org/officeDocument/2006/relationships" id="256" r:id="R96195f7d174547d9"/>
    <p:sldId xmlns:r="http://schemas.openxmlformats.org/officeDocument/2006/relationships" id="257" r:id="R2ce2eab05e0649c0"/>
    <p:sldId xmlns:r="http://schemas.openxmlformats.org/officeDocument/2006/relationships" id="258" r:id="Rdf36e630636a4424"/>
    <p:sldId xmlns:r="http://schemas.openxmlformats.org/officeDocument/2006/relationships" id="259" r:id="R1f3baae704c24d16"/>
    <p:sldId xmlns:r="http://schemas.openxmlformats.org/officeDocument/2006/relationships" id="260" r:id="Rb62e4cf0d9cc401a"/>
    <p:sldId xmlns:r="http://schemas.openxmlformats.org/officeDocument/2006/relationships" id="261" r:id="Rb2235d60fcce4d0d"/>
    <p:sldId xmlns:r="http://schemas.openxmlformats.org/officeDocument/2006/relationships" id="262" r:id="Rd4c600df07f249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ac12263dc450b" /><Relationship Type="http://schemas.openxmlformats.org/officeDocument/2006/relationships/slide" Target="/ppt/slides/slide1.xml" Id="R96195f7d174547d9" /><Relationship Type="http://schemas.openxmlformats.org/officeDocument/2006/relationships/slide" Target="/ppt/slides/slide2.xml" Id="R2ce2eab05e0649c0" /><Relationship Type="http://schemas.openxmlformats.org/officeDocument/2006/relationships/slide" Target="/ppt/slides/slide3.xml" Id="Rdf36e630636a4424" /><Relationship Type="http://schemas.openxmlformats.org/officeDocument/2006/relationships/slide" Target="/ppt/slides/slide4.xml" Id="R1f3baae704c24d16" /><Relationship Type="http://schemas.openxmlformats.org/officeDocument/2006/relationships/slide" Target="/ppt/slides/slide5.xml" Id="Rb62e4cf0d9cc401a" /><Relationship Type="http://schemas.openxmlformats.org/officeDocument/2006/relationships/slide" Target="/ppt/slides/slide6.xml" Id="Rb2235d60fcce4d0d" /><Relationship Type="http://schemas.openxmlformats.org/officeDocument/2006/relationships/slide" Target="/ppt/slides/slide7.xml" Id="Rd4c600df07f249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51bcc782d41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7cf754bdb4dc4" /><Relationship Type="http://schemas.openxmlformats.org/officeDocument/2006/relationships/theme" Target="/ppt/slideMasters/theme/theme1.xml" Id="R85ed63c36e5244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f7cf754bdb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bc1578746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80b3b06f74b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18b586c5c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8bb1a8f61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66119a6dd40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a017e5c54d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000bbdec7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CALISTI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CALISTI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CALISTI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CALISTI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CALISTI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CALISTI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8 653 603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8 759 628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CALISTI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PEDERSEN AUNE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CALISTI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Røsslyngveien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912 795 594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CALISTI AS</a:t>
            </a:r>
          </a:p>
        </p:txBody>
      </p:sp>
    </p:spTree>
  </p:cSld>
  <p:clrMapOvr>
    <a:masterClrMapping xmlns:a="http://schemas.openxmlformats.org/drawingml/2006/main"/>
  </p:clrMapOvr>
</p:sld>
</file>