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83d84d5e3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d3011d3c1423b"/>
  </p:sldMasterIdLst>
  <p:sldIdLst>
    <p:sldId xmlns:r="http://schemas.openxmlformats.org/officeDocument/2006/relationships" id="256" r:id="R1adfbcb2199d439e"/>
    <p:sldId xmlns:r="http://schemas.openxmlformats.org/officeDocument/2006/relationships" id="257" r:id="Rde9261483adf4209"/>
    <p:sldId xmlns:r="http://schemas.openxmlformats.org/officeDocument/2006/relationships" id="258" r:id="R735f4eebda164b9c"/>
    <p:sldId xmlns:r="http://schemas.openxmlformats.org/officeDocument/2006/relationships" id="259" r:id="Rf67ab2c634f04720"/>
    <p:sldId xmlns:r="http://schemas.openxmlformats.org/officeDocument/2006/relationships" id="260" r:id="R0d1bffeef55d4681"/>
    <p:sldId xmlns:r="http://schemas.openxmlformats.org/officeDocument/2006/relationships" id="261" r:id="Red129835976b4266"/>
    <p:sldId xmlns:r="http://schemas.openxmlformats.org/officeDocument/2006/relationships" id="262" r:id="R7c85825f7e5e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d3011d3c1423b" /><Relationship Type="http://schemas.openxmlformats.org/officeDocument/2006/relationships/slide" Target="/ppt/slides/slide1.xml" Id="R1adfbcb2199d439e" /><Relationship Type="http://schemas.openxmlformats.org/officeDocument/2006/relationships/slide" Target="/ppt/slides/slide2.xml" Id="Rde9261483adf4209" /><Relationship Type="http://schemas.openxmlformats.org/officeDocument/2006/relationships/slide" Target="/ppt/slides/slide3.xml" Id="R735f4eebda164b9c" /><Relationship Type="http://schemas.openxmlformats.org/officeDocument/2006/relationships/slide" Target="/ppt/slides/slide4.xml" Id="Rf67ab2c634f04720" /><Relationship Type="http://schemas.openxmlformats.org/officeDocument/2006/relationships/slide" Target="/ppt/slides/slide5.xml" Id="R0d1bffeef55d4681" /><Relationship Type="http://schemas.openxmlformats.org/officeDocument/2006/relationships/slide" Target="/ppt/slides/slide6.xml" Id="Red129835976b4266" /><Relationship Type="http://schemas.openxmlformats.org/officeDocument/2006/relationships/slide" Target="/ppt/slides/slide7.xml" Id="R7c85825f7e5e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01d08caeb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42e834dc44905" /><Relationship Type="http://schemas.openxmlformats.org/officeDocument/2006/relationships/theme" Target="/ppt/slideMasters/theme/theme1.xml" Id="Rf1bc0d830728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42e834dc4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72bff0a17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4304d3e8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d3d41a37e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0eff6787e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e6d9f3698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13aa57833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2a2e7845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MTREH DAMPTURBIN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MTREH DAMPTURBIN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HESTERSKOG KARL ANDERS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49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