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3f9afaba0d4c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9e6c1396424ddb"/>
  </p:sldMasterIdLst>
  <p:sldIdLst>
    <p:sldId xmlns:r="http://schemas.openxmlformats.org/officeDocument/2006/relationships" id="256" r:id="R9668151a692b4fa8"/>
    <p:sldId xmlns:r="http://schemas.openxmlformats.org/officeDocument/2006/relationships" id="257" r:id="Rf49bf33baefb4cb4"/>
    <p:sldId xmlns:r="http://schemas.openxmlformats.org/officeDocument/2006/relationships" id="258" r:id="R62381b624e194ebe"/>
    <p:sldId xmlns:r="http://schemas.openxmlformats.org/officeDocument/2006/relationships" id="259" r:id="R8d745a3ddb004f34"/>
    <p:sldId xmlns:r="http://schemas.openxmlformats.org/officeDocument/2006/relationships" id="260" r:id="R6de03e1a1ee14614"/>
    <p:sldId xmlns:r="http://schemas.openxmlformats.org/officeDocument/2006/relationships" id="261" r:id="R6ce4d7e5d39c48b0"/>
    <p:sldId xmlns:r="http://schemas.openxmlformats.org/officeDocument/2006/relationships" id="262" r:id="Re2c2d9c24ec440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9e6c1396424ddb" /><Relationship Type="http://schemas.openxmlformats.org/officeDocument/2006/relationships/slide" Target="/ppt/slides/slide1.xml" Id="R9668151a692b4fa8" /><Relationship Type="http://schemas.openxmlformats.org/officeDocument/2006/relationships/slide" Target="/ppt/slides/slide2.xml" Id="Rf49bf33baefb4cb4" /><Relationship Type="http://schemas.openxmlformats.org/officeDocument/2006/relationships/slide" Target="/ppt/slides/slide3.xml" Id="R62381b624e194ebe" /><Relationship Type="http://schemas.openxmlformats.org/officeDocument/2006/relationships/slide" Target="/ppt/slides/slide4.xml" Id="R8d745a3ddb004f34" /><Relationship Type="http://schemas.openxmlformats.org/officeDocument/2006/relationships/slide" Target="/ppt/slides/slide5.xml" Id="R6de03e1a1ee14614" /><Relationship Type="http://schemas.openxmlformats.org/officeDocument/2006/relationships/slide" Target="/ppt/slides/slide6.xml" Id="R6ce4d7e5d39c48b0" /><Relationship Type="http://schemas.openxmlformats.org/officeDocument/2006/relationships/slide" Target="/ppt/slides/slide7.xml" Id="Re2c2d9c24ec440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4e023b95a44c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a73042a46e499b" /><Relationship Type="http://schemas.openxmlformats.org/officeDocument/2006/relationships/theme" Target="/ppt/slideMasters/theme/theme1.xml" Id="R80cbc566850149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a73042a46e49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55caf4c98e4e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880754b8734a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654a92115249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c6038659f940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61ad72c71443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d4e60eec034d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e7d216592f45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AVANZUS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AVANZUS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AVANZUS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AVANZUS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AVANZUS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AVANZUS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206 928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−1 536 584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−884 690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26 585 684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27 237 112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AVANZUS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 HOLTAN  –  85,0 %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BENEDICTE KAREN FASMER WAALER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CHRISTINA AMALIE WAALER HOLTAN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VICTORIA WAALER HOLTAN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AVANZUS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Hjørungveien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91 90 99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firmapost@avanzus.no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www.avanzus.no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912 789 152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AVANZUS AS</a:t>
            </a:r>
          </a:p>
        </p:txBody>
      </p:sp>
    </p:spTree>
  </p:cSld>
  <p:clrMapOvr>
    <a:masterClrMapping xmlns:a="http://schemas.openxmlformats.org/drawingml/2006/main"/>
  </p:clrMapOvr>
</p:sld>
</file>