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ee9c7c5bb04b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6bab1f2dca4afd"/>
  </p:sldMasterIdLst>
  <p:sldIdLst>
    <p:sldId xmlns:r="http://schemas.openxmlformats.org/officeDocument/2006/relationships" id="256" r:id="R2a9615ff6ffb4fa6"/>
    <p:sldId xmlns:r="http://schemas.openxmlformats.org/officeDocument/2006/relationships" id="257" r:id="R8829bdfd991e4b2e"/>
    <p:sldId xmlns:r="http://schemas.openxmlformats.org/officeDocument/2006/relationships" id="258" r:id="R06c86ff9e5a74efb"/>
    <p:sldId xmlns:r="http://schemas.openxmlformats.org/officeDocument/2006/relationships" id="259" r:id="R2ec0f25e804c4284"/>
    <p:sldId xmlns:r="http://schemas.openxmlformats.org/officeDocument/2006/relationships" id="260" r:id="R0f3b0ed0ebe842b0"/>
    <p:sldId xmlns:r="http://schemas.openxmlformats.org/officeDocument/2006/relationships" id="261" r:id="R3af9535971e94875"/>
    <p:sldId xmlns:r="http://schemas.openxmlformats.org/officeDocument/2006/relationships" id="262" r:id="Rd1033e392d8742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6bab1f2dca4afd" /><Relationship Type="http://schemas.openxmlformats.org/officeDocument/2006/relationships/slide" Target="/ppt/slides/slide1.xml" Id="R2a9615ff6ffb4fa6" /><Relationship Type="http://schemas.openxmlformats.org/officeDocument/2006/relationships/slide" Target="/ppt/slides/slide2.xml" Id="R8829bdfd991e4b2e" /><Relationship Type="http://schemas.openxmlformats.org/officeDocument/2006/relationships/slide" Target="/ppt/slides/slide3.xml" Id="R06c86ff9e5a74efb" /><Relationship Type="http://schemas.openxmlformats.org/officeDocument/2006/relationships/slide" Target="/ppt/slides/slide4.xml" Id="R2ec0f25e804c4284" /><Relationship Type="http://schemas.openxmlformats.org/officeDocument/2006/relationships/slide" Target="/ppt/slides/slide5.xml" Id="R0f3b0ed0ebe842b0" /><Relationship Type="http://schemas.openxmlformats.org/officeDocument/2006/relationships/slide" Target="/ppt/slides/slide6.xml" Id="R3af9535971e94875" /><Relationship Type="http://schemas.openxmlformats.org/officeDocument/2006/relationships/slide" Target="/ppt/slides/slide7.xml" Id="Rd1033e392d8742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198a930334d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1b153643d49f1" /><Relationship Type="http://schemas.openxmlformats.org/officeDocument/2006/relationships/theme" Target="/ppt/slideMasters/theme/theme1.xml" Id="Ra679c6b03f144c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a1b153643d49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937e6d3d44a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a50b5e7d24d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fa0b1632840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de352b6b942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07c5bff654f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f02ad7ff948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1a40d6be34f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MALEXCO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MALEXCO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MALEXCO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MALEXCO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MALEXCO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MALEXCO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882 880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−402 429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35 091 212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80 505 652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90 651 994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MALEXCO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MARTIN  –  93,3 %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MARTIN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MALEXCO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Trosterudveien 25C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912 775 925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MALEXCO AS</a:t>
            </a:r>
          </a:p>
        </p:txBody>
      </p:sp>
    </p:spTree>
  </p:cSld>
  <p:clrMapOvr>
    <a:masterClrMapping xmlns:a="http://schemas.openxmlformats.org/drawingml/2006/main"/>
  </p:clrMapOvr>
</p:sld>
</file>