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dda85a6019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d7f6f43c144160"/>
  </p:sldMasterIdLst>
  <p:sldIdLst>
    <p:sldId xmlns:r="http://schemas.openxmlformats.org/officeDocument/2006/relationships" id="256" r:id="R283f0b9a1b8d49e4"/>
    <p:sldId xmlns:r="http://schemas.openxmlformats.org/officeDocument/2006/relationships" id="257" r:id="Rd0c21b6c15994e4b"/>
    <p:sldId xmlns:r="http://schemas.openxmlformats.org/officeDocument/2006/relationships" id="258" r:id="R92d9732a4a56491f"/>
    <p:sldId xmlns:r="http://schemas.openxmlformats.org/officeDocument/2006/relationships" id="259" r:id="R1299ab5bd29d4e5b"/>
    <p:sldId xmlns:r="http://schemas.openxmlformats.org/officeDocument/2006/relationships" id="260" r:id="Ra75de271f8324be0"/>
    <p:sldId xmlns:r="http://schemas.openxmlformats.org/officeDocument/2006/relationships" id="261" r:id="R647945148f544d5f"/>
    <p:sldId xmlns:r="http://schemas.openxmlformats.org/officeDocument/2006/relationships" id="262" r:id="R93a298eb89da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7f6f43c144160" /><Relationship Type="http://schemas.openxmlformats.org/officeDocument/2006/relationships/slide" Target="/ppt/slides/slide1.xml" Id="R283f0b9a1b8d49e4" /><Relationship Type="http://schemas.openxmlformats.org/officeDocument/2006/relationships/slide" Target="/ppt/slides/slide2.xml" Id="Rd0c21b6c15994e4b" /><Relationship Type="http://schemas.openxmlformats.org/officeDocument/2006/relationships/slide" Target="/ppt/slides/slide3.xml" Id="R92d9732a4a56491f" /><Relationship Type="http://schemas.openxmlformats.org/officeDocument/2006/relationships/slide" Target="/ppt/slides/slide4.xml" Id="R1299ab5bd29d4e5b" /><Relationship Type="http://schemas.openxmlformats.org/officeDocument/2006/relationships/slide" Target="/ppt/slides/slide5.xml" Id="Ra75de271f8324be0" /><Relationship Type="http://schemas.openxmlformats.org/officeDocument/2006/relationships/slide" Target="/ppt/slides/slide6.xml" Id="R647945148f544d5f" /><Relationship Type="http://schemas.openxmlformats.org/officeDocument/2006/relationships/slide" Target="/ppt/slides/slide7.xml" Id="R93a298eb89da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8f688993046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13c3cef464030" /><Relationship Type="http://schemas.openxmlformats.org/officeDocument/2006/relationships/theme" Target="/ppt/slideMasters/theme/theme1.xml" Id="Rc92bb6e42ec9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213c3cef4640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1c8be3fbd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cda0c25fb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679ea92ec46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ed0cf34d343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2defaafc542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dc867df7842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73f59e889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SIVILØKONOM MARTIN STEINAR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SIVILØKONOM MARTIN STEINAR HAGEN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4 160 831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22 390 819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FORNYERSERVICE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Lersbrygga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martin@lersbrygga.no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912 755 010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