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f920a3465d4d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515d787c14351"/>
  </p:sldMasterIdLst>
  <p:sldIdLst>
    <p:sldId xmlns:r="http://schemas.openxmlformats.org/officeDocument/2006/relationships" id="256" r:id="R870856f8e273448a"/>
    <p:sldId xmlns:r="http://schemas.openxmlformats.org/officeDocument/2006/relationships" id="257" r:id="Rbefdbf45088048be"/>
    <p:sldId xmlns:r="http://schemas.openxmlformats.org/officeDocument/2006/relationships" id="258" r:id="R915d009171b14203"/>
    <p:sldId xmlns:r="http://schemas.openxmlformats.org/officeDocument/2006/relationships" id="259" r:id="Rfa2eb4ba495245bc"/>
    <p:sldId xmlns:r="http://schemas.openxmlformats.org/officeDocument/2006/relationships" id="260" r:id="Rb7405f7d99fb43c2"/>
    <p:sldId xmlns:r="http://schemas.openxmlformats.org/officeDocument/2006/relationships" id="261" r:id="R048c409d15a2468a"/>
    <p:sldId xmlns:r="http://schemas.openxmlformats.org/officeDocument/2006/relationships" id="262" r:id="R458a349e454e49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515d787c14351" /><Relationship Type="http://schemas.openxmlformats.org/officeDocument/2006/relationships/slide" Target="/ppt/slides/slide1.xml" Id="R870856f8e273448a" /><Relationship Type="http://schemas.openxmlformats.org/officeDocument/2006/relationships/slide" Target="/ppt/slides/slide2.xml" Id="Rbefdbf45088048be" /><Relationship Type="http://schemas.openxmlformats.org/officeDocument/2006/relationships/slide" Target="/ppt/slides/slide3.xml" Id="R915d009171b14203" /><Relationship Type="http://schemas.openxmlformats.org/officeDocument/2006/relationships/slide" Target="/ppt/slides/slide4.xml" Id="Rfa2eb4ba495245bc" /><Relationship Type="http://schemas.openxmlformats.org/officeDocument/2006/relationships/slide" Target="/ppt/slides/slide5.xml" Id="Rb7405f7d99fb43c2" /><Relationship Type="http://schemas.openxmlformats.org/officeDocument/2006/relationships/slide" Target="/ppt/slides/slide6.xml" Id="R048c409d15a2468a" /><Relationship Type="http://schemas.openxmlformats.org/officeDocument/2006/relationships/slide" Target="/ppt/slides/slide7.xml" Id="R458a349e454e49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c853d179b4a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e017e414a4336" /><Relationship Type="http://schemas.openxmlformats.org/officeDocument/2006/relationships/theme" Target="/ppt/slideMasters/theme/theme1.xml" Id="Rd28d6b3ba95b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e017e414a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56b4f568d4e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8e92c9ab9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972160b2a4a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4df6c5e9c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12ce7f51d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790c22b2f42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400df8b7f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HAUGVALDSTAD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912 702 006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