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de365ef464f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3903c02b747e6"/>
  </p:sldMasterIdLst>
  <p:sldIdLst>
    <p:sldId xmlns:r="http://schemas.openxmlformats.org/officeDocument/2006/relationships" id="256" r:id="Ra44663405b8a4638"/>
    <p:sldId xmlns:r="http://schemas.openxmlformats.org/officeDocument/2006/relationships" id="257" r:id="R300e635f78d34bc3"/>
    <p:sldId xmlns:r="http://schemas.openxmlformats.org/officeDocument/2006/relationships" id="258" r:id="R082eaa3af7cd4bb4"/>
    <p:sldId xmlns:r="http://schemas.openxmlformats.org/officeDocument/2006/relationships" id="259" r:id="R4d0ab828d22d4e7b"/>
    <p:sldId xmlns:r="http://schemas.openxmlformats.org/officeDocument/2006/relationships" id="260" r:id="R7561488e04ea434a"/>
    <p:sldId xmlns:r="http://schemas.openxmlformats.org/officeDocument/2006/relationships" id="261" r:id="Ra62e77229e094da4"/>
    <p:sldId xmlns:r="http://schemas.openxmlformats.org/officeDocument/2006/relationships" id="262" r:id="R74886c8dc7be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3903c02b747e6" /><Relationship Type="http://schemas.openxmlformats.org/officeDocument/2006/relationships/slide" Target="/ppt/slides/slide1.xml" Id="Ra44663405b8a4638" /><Relationship Type="http://schemas.openxmlformats.org/officeDocument/2006/relationships/slide" Target="/ppt/slides/slide2.xml" Id="R300e635f78d34bc3" /><Relationship Type="http://schemas.openxmlformats.org/officeDocument/2006/relationships/slide" Target="/ppt/slides/slide3.xml" Id="R082eaa3af7cd4bb4" /><Relationship Type="http://schemas.openxmlformats.org/officeDocument/2006/relationships/slide" Target="/ppt/slides/slide4.xml" Id="R4d0ab828d22d4e7b" /><Relationship Type="http://schemas.openxmlformats.org/officeDocument/2006/relationships/slide" Target="/ppt/slides/slide5.xml" Id="R7561488e04ea434a" /><Relationship Type="http://schemas.openxmlformats.org/officeDocument/2006/relationships/slide" Target="/ppt/slides/slide6.xml" Id="Ra62e77229e094da4" /><Relationship Type="http://schemas.openxmlformats.org/officeDocument/2006/relationships/slide" Target="/ppt/slides/slide7.xml" Id="R74886c8dc7be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ca86c5c6f4b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a7ce376d24e58" /><Relationship Type="http://schemas.openxmlformats.org/officeDocument/2006/relationships/theme" Target="/ppt/slideMasters/theme/theme1.xml" Id="R6f9147e7bb63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a7ce376d2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801edf9ce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65e6cd1da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0f930743e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963d16428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c9bf52f94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491b4627048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e1a2f714746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KLEPPAN &amp; WESSEL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KLEPPAN &amp; WESSEL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49 324 322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49 435 810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MARTHIN WESSEL KLEPPAN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WESSEL KLEPPAN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912 697 274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