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cb4b932e1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85d2863e8463d"/>
  </p:sldMasterIdLst>
  <p:sldIdLst>
    <p:sldId xmlns:r="http://schemas.openxmlformats.org/officeDocument/2006/relationships" id="256" r:id="R21b5623c2c9a4af8"/>
    <p:sldId xmlns:r="http://schemas.openxmlformats.org/officeDocument/2006/relationships" id="257" r:id="R9bb9b55356754880"/>
    <p:sldId xmlns:r="http://schemas.openxmlformats.org/officeDocument/2006/relationships" id="258" r:id="R731864d4d42d448c"/>
    <p:sldId xmlns:r="http://schemas.openxmlformats.org/officeDocument/2006/relationships" id="259" r:id="Rf2e60151af30488e"/>
    <p:sldId xmlns:r="http://schemas.openxmlformats.org/officeDocument/2006/relationships" id="260" r:id="R17ec1d7628c04b5f"/>
    <p:sldId xmlns:r="http://schemas.openxmlformats.org/officeDocument/2006/relationships" id="261" r:id="R3e79cc51825144d0"/>
    <p:sldId xmlns:r="http://schemas.openxmlformats.org/officeDocument/2006/relationships" id="262" r:id="R342b9f242a5e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85d2863e8463d" /><Relationship Type="http://schemas.openxmlformats.org/officeDocument/2006/relationships/slide" Target="/ppt/slides/slide1.xml" Id="R21b5623c2c9a4af8" /><Relationship Type="http://schemas.openxmlformats.org/officeDocument/2006/relationships/slide" Target="/ppt/slides/slide2.xml" Id="R9bb9b55356754880" /><Relationship Type="http://schemas.openxmlformats.org/officeDocument/2006/relationships/slide" Target="/ppt/slides/slide3.xml" Id="R731864d4d42d448c" /><Relationship Type="http://schemas.openxmlformats.org/officeDocument/2006/relationships/slide" Target="/ppt/slides/slide4.xml" Id="Rf2e60151af30488e" /><Relationship Type="http://schemas.openxmlformats.org/officeDocument/2006/relationships/slide" Target="/ppt/slides/slide5.xml" Id="R17ec1d7628c04b5f" /><Relationship Type="http://schemas.openxmlformats.org/officeDocument/2006/relationships/slide" Target="/ppt/slides/slide6.xml" Id="R3e79cc51825144d0" /><Relationship Type="http://schemas.openxmlformats.org/officeDocument/2006/relationships/slide" Target="/ppt/slides/slide7.xml" Id="R342b9f242a5e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20337408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409786cb4326" /><Relationship Type="http://schemas.openxmlformats.org/officeDocument/2006/relationships/theme" Target="/ppt/slideMasters/theme/theme1.xml" Id="Rc92e935d2cb2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9409786cb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8783271c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6697a874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6f9c2c05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b6a5cca37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6b7816a1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c4b26aef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a2dce3be2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