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ac6595d4a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590cbcf0f4c3d"/>
  </p:sldMasterIdLst>
  <p:sldIdLst>
    <p:sldId xmlns:r="http://schemas.openxmlformats.org/officeDocument/2006/relationships" id="256" r:id="Rd06052b5cad74465"/>
    <p:sldId xmlns:r="http://schemas.openxmlformats.org/officeDocument/2006/relationships" id="257" r:id="Rb17275a981c14529"/>
    <p:sldId xmlns:r="http://schemas.openxmlformats.org/officeDocument/2006/relationships" id="258" r:id="Rf30dce7e08cc4bec"/>
    <p:sldId xmlns:r="http://schemas.openxmlformats.org/officeDocument/2006/relationships" id="259" r:id="R75314021236c4347"/>
    <p:sldId xmlns:r="http://schemas.openxmlformats.org/officeDocument/2006/relationships" id="260" r:id="R4009199ed3a74820"/>
    <p:sldId xmlns:r="http://schemas.openxmlformats.org/officeDocument/2006/relationships" id="261" r:id="Rccdd162936eb4e61"/>
    <p:sldId xmlns:r="http://schemas.openxmlformats.org/officeDocument/2006/relationships" id="262" r:id="R037687645dfb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590cbcf0f4c3d" /><Relationship Type="http://schemas.openxmlformats.org/officeDocument/2006/relationships/slide" Target="/ppt/slides/slide1.xml" Id="Rd06052b5cad74465" /><Relationship Type="http://schemas.openxmlformats.org/officeDocument/2006/relationships/slide" Target="/ppt/slides/slide2.xml" Id="Rb17275a981c14529" /><Relationship Type="http://schemas.openxmlformats.org/officeDocument/2006/relationships/slide" Target="/ppt/slides/slide3.xml" Id="Rf30dce7e08cc4bec" /><Relationship Type="http://schemas.openxmlformats.org/officeDocument/2006/relationships/slide" Target="/ppt/slides/slide4.xml" Id="R75314021236c4347" /><Relationship Type="http://schemas.openxmlformats.org/officeDocument/2006/relationships/slide" Target="/ppt/slides/slide5.xml" Id="R4009199ed3a74820" /><Relationship Type="http://schemas.openxmlformats.org/officeDocument/2006/relationships/slide" Target="/ppt/slides/slide6.xml" Id="Rccdd162936eb4e61" /><Relationship Type="http://schemas.openxmlformats.org/officeDocument/2006/relationships/slide" Target="/ppt/slides/slide7.xml" Id="R037687645dfb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dc6c751e0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bd5014f547fb" /><Relationship Type="http://schemas.openxmlformats.org/officeDocument/2006/relationships/theme" Target="/ppt/slideMasters/theme/theme1.xml" Id="Re6632a886dc4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abd5014f5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fba8e75d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77ed55df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8abd067f5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7d84b734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6aa0e3c8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60d0e7db3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eb417930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