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e847a0c1be7476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f5b44fcf15a40bc"/>
  </p:sldMasterIdLst>
  <p:sldIdLst>
    <p:sldId xmlns:r="http://schemas.openxmlformats.org/officeDocument/2006/relationships" id="256" r:id="R95dbf9f9aa444e5c"/>
    <p:sldId xmlns:r="http://schemas.openxmlformats.org/officeDocument/2006/relationships" id="257" r:id="R83f2baca7f1b4d44"/>
    <p:sldId xmlns:r="http://schemas.openxmlformats.org/officeDocument/2006/relationships" id="258" r:id="R60a0cf2467314793"/>
    <p:sldId xmlns:r="http://schemas.openxmlformats.org/officeDocument/2006/relationships" id="259" r:id="Rbdd60c64b3614a2e"/>
    <p:sldId xmlns:r="http://schemas.openxmlformats.org/officeDocument/2006/relationships" id="260" r:id="R7849b82da79f4880"/>
    <p:sldId xmlns:r="http://schemas.openxmlformats.org/officeDocument/2006/relationships" id="261" r:id="Rabedce75e9a54f4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5b44fcf15a40bc" /><Relationship Type="http://schemas.openxmlformats.org/officeDocument/2006/relationships/slide" Target="/ppt/slides/slide1.xml" Id="R95dbf9f9aa444e5c" /><Relationship Type="http://schemas.openxmlformats.org/officeDocument/2006/relationships/slide" Target="/ppt/slides/slide2.xml" Id="R83f2baca7f1b4d44" /><Relationship Type="http://schemas.openxmlformats.org/officeDocument/2006/relationships/slide" Target="/ppt/slides/slide3.xml" Id="R60a0cf2467314793" /><Relationship Type="http://schemas.openxmlformats.org/officeDocument/2006/relationships/slide" Target="/ppt/slides/slide4.xml" Id="Rbdd60c64b3614a2e" /><Relationship Type="http://schemas.openxmlformats.org/officeDocument/2006/relationships/slide" Target="/ppt/slides/slide5.xml" Id="R7849b82da79f4880" /><Relationship Type="http://schemas.openxmlformats.org/officeDocument/2006/relationships/slide" Target="/ppt/slides/slide6.xml" Id="Rabedce75e9a54f4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7609cacfa0423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6dc2c0e5904fc7" /><Relationship Type="http://schemas.openxmlformats.org/officeDocument/2006/relationships/theme" Target="/ppt/slideMasters/theme/theme1.xml" Id="R49155d1f815a49e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c6dc2c0e5904fc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d36e1d34ec4c2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749960ca454c1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de54a11d4e441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602ff17d9c449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a8bb7f47dd4b1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7bc1e8b84e4cd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KV THOMASSEN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 THOMASSEN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 THOMASSEN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 THOMASSEN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 THOMASSEN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 THOMASSEN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Kullerødstien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3239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912 676 056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 THOMASSEN INVEST AS</a:t>
            </a:r>
          </a:p>
        </p:txBody>
      </p:sp>
    </p:spTree>
  </p:cSld>
  <p:clrMapOvr>
    <a:masterClrMapping xmlns:a="http://schemas.openxmlformats.org/drawingml/2006/main"/>
  </p:clrMapOvr>
</p:sld>
</file>