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cd9d3a38e946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4f0c81c8cb489e"/>
  </p:sldMasterIdLst>
  <p:sldIdLst>
    <p:sldId xmlns:r="http://schemas.openxmlformats.org/officeDocument/2006/relationships" id="256" r:id="R0010b040df9c4804"/>
    <p:sldId xmlns:r="http://schemas.openxmlformats.org/officeDocument/2006/relationships" id="257" r:id="R5ec44fffaf5c45b4"/>
    <p:sldId xmlns:r="http://schemas.openxmlformats.org/officeDocument/2006/relationships" id="258" r:id="R7090e45931754e69"/>
    <p:sldId xmlns:r="http://schemas.openxmlformats.org/officeDocument/2006/relationships" id="259" r:id="Ra62a00c95ade419a"/>
    <p:sldId xmlns:r="http://schemas.openxmlformats.org/officeDocument/2006/relationships" id="260" r:id="Reccdf7b2d60949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4f0c81c8cb489e" /><Relationship Type="http://schemas.openxmlformats.org/officeDocument/2006/relationships/slide" Target="/ppt/slides/slide1.xml" Id="R0010b040df9c4804" /><Relationship Type="http://schemas.openxmlformats.org/officeDocument/2006/relationships/slide" Target="/ppt/slides/slide2.xml" Id="R5ec44fffaf5c45b4" /><Relationship Type="http://schemas.openxmlformats.org/officeDocument/2006/relationships/slide" Target="/ppt/slides/slide3.xml" Id="R7090e45931754e69" /><Relationship Type="http://schemas.openxmlformats.org/officeDocument/2006/relationships/slide" Target="/ppt/slides/slide4.xml" Id="Ra62a00c95ade419a" /><Relationship Type="http://schemas.openxmlformats.org/officeDocument/2006/relationships/slide" Target="/ppt/slides/slide5.xml" Id="Reccdf7b2d60949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56fd8862d545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d94a6a73045c1" /><Relationship Type="http://schemas.openxmlformats.org/officeDocument/2006/relationships/theme" Target="/ppt/slideMasters/theme/theme1.xml" Id="Rbf794d0853e648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bd94a6a73045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9569318984e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8187113cd4b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9be6a681f45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28cb50e7448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3c1b79f2648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NÆRINGS- OG FISKERIDEPARTEMENTET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NÆRINGS- OG FISKERIDEPARTEMENTET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Gerhardsens plass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postmottak@nfd.dep.no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www.regjeringen.no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912 660 680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