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f24d4965fb4e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a5f612fdb4428b"/>
  </p:sldMasterIdLst>
  <p:sldIdLst>
    <p:sldId xmlns:r="http://schemas.openxmlformats.org/officeDocument/2006/relationships" id="256" r:id="R7783193bb5b1499a"/>
    <p:sldId xmlns:r="http://schemas.openxmlformats.org/officeDocument/2006/relationships" id="257" r:id="R69f4eed7de6c4799"/>
    <p:sldId xmlns:r="http://schemas.openxmlformats.org/officeDocument/2006/relationships" id="258" r:id="R70ddd856ebff4001"/>
    <p:sldId xmlns:r="http://schemas.openxmlformats.org/officeDocument/2006/relationships" id="259" r:id="Rfc1ee4d5fabc4c35"/>
    <p:sldId xmlns:r="http://schemas.openxmlformats.org/officeDocument/2006/relationships" id="260" r:id="Rece787bd1d6d41a8"/>
    <p:sldId xmlns:r="http://schemas.openxmlformats.org/officeDocument/2006/relationships" id="261" r:id="Re25dec51c01844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a5f612fdb4428b" /><Relationship Type="http://schemas.openxmlformats.org/officeDocument/2006/relationships/slide" Target="/ppt/slides/slide1.xml" Id="R7783193bb5b1499a" /><Relationship Type="http://schemas.openxmlformats.org/officeDocument/2006/relationships/slide" Target="/ppt/slides/slide2.xml" Id="R69f4eed7de6c4799" /><Relationship Type="http://schemas.openxmlformats.org/officeDocument/2006/relationships/slide" Target="/ppt/slides/slide3.xml" Id="R70ddd856ebff4001" /><Relationship Type="http://schemas.openxmlformats.org/officeDocument/2006/relationships/slide" Target="/ppt/slides/slide4.xml" Id="Rfc1ee4d5fabc4c35" /><Relationship Type="http://schemas.openxmlformats.org/officeDocument/2006/relationships/slide" Target="/ppt/slides/slide5.xml" Id="Rece787bd1d6d41a8" /><Relationship Type="http://schemas.openxmlformats.org/officeDocument/2006/relationships/slide" Target="/ppt/slides/slide6.xml" Id="Re25dec51c01844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83db5b5c7946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b66d9617f40f7" /><Relationship Type="http://schemas.openxmlformats.org/officeDocument/2006/relationships/theme" Target="/ppt/slideMasters/theme/theme1.xml" Id="Rb14f3e135a364c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5b66d9617f40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f40d93c1343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78f4ba5ed45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ed60c0c1141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7ef54f33744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75cdf40c94a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0aa65640048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NÆRINGS- OG FISKERIDEPARTEMENTET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NÆRINGS- OG FISKERIDEPARTEMENTET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NÆRINGS- OG FISKERIDEPARTEMENTET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NÆRINGS- OG FISKERIDEPARTEMENTET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NÆRINGS- OG FISKERIDEPARTEMENTET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NÆRINGS- OG FISKERIDEPARTEMENTET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Gerhardsens plass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postmottak@nfd.dep.no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www.regjeringen.no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912 660 680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NÆRINGS- OG FISKERIDEPARTEMENTET</a:t>
            </a:r>
          </a:p>
        </p:txBody>
      </p:sp>
    </p:spTree>
  </p:cSld>
  <p:clrMapOvr>
    <a:masterClrMapping xmlns:a="http://schemas.openxmlformats.org/drawingml/2006/main"/>
  </p:clrMapOvr>
</p:sld>
</file>