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d0d2744cd341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10f10f912c4e9a"/>
  </p:sldMasterIdLst>
  <p:sldIdLst>
    <p:sldId xmlns:r="http://schemas.openxmlformats.org/officeDocument/2006/relationships" id="256" r:id="R002142e988414c56"/>
    <p:sldId xmlns:r="http://schemas.openxmlformats.org/officeDocument/2006/relationships" id="257" r:id="Rbf39e525a6fa44d4"/>
    <p:sldId xmlns:r="http://schemas.openxmlformats.org/officeDocument/2006/relationships" id="258" r:id="R358bf3d6438f41bc"/>
    <p:sldId xmlns:r="http://schemas.openxmlformats.org/officeDocument/2006/relationships" id="259" r:id="Rd8070fc6387b4c53"/>
    <p:sldId xmlns:r="http://schemas.openxmlformats.org/officeDocument/2006/relationships" id="260" r:id="R38870db7e5d34ff9"/>
    <p:sldId xmlns:r="http://schemas.openxmlformats.org/officeDocument/2006/relationships" id="261" r:id="R483f9fd976b644ea"/>
    <p:sldId xmlns:r="http://schemas.openxmlformats.org/officeDocument/2006/relationships" id="262" r:id="Ra429ee3d8fa347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10f10f912c4e9a" /><Relationship Type="http://schemas.openxmlformats.org/officeDocument/2006/relationships/slide" Target="/ppt/slides/slide1.xml" Id="R002142e988414c56" /><Relationship Type="http://schemas.openxmlformats.org/officeDocument/2006/relationships/slide" Target="/ppt/slides/slide2.xml" Id="Rbf39e525a6fa44d4" /><Relationship Type="http://schemas.openxmlformats.org/officeDocument/2006/relationships/slide" Target="/ppt/slides/slide3.xml" Id="R358bf3d6438f41bc" /><Relationship Type="http://schemas.openxmlformats.org/officeDocument/2006/relationships/slide" Target="/ppt/slides/slide4.xml" Id="Rd8070fc6387b4c53" /><Relationship Type="http://schemas.openxmlformats.org/officeDocument/2006/relationships/slide" Target="/ppt/slides/slide5.xml" Id="R38870db7e5d34ff9" /><Relationship Type="http://schemas.openxmlformats.org/officeDocument/2006/relationships/slide" Target="/ppt/slides/slide6.xml" Id="R483f9fd976b644ea" /><Relationship Type="http://schemas.openxmlformats.org/officeDocument/2006/relationships/slide" Target="/ppt/slides/slide7.xml" Id="Ra429ee3d8fa347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9873fa16ca42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6d07495964070" /><Relationship Type="http://schemas.openxmlformats.org/officeDocument/2006/relationships/theme" Target="/ppt/slideMasters/theme/theme1.xml" Id="Reb1e7646b97e48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c6d074959640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054b6c08c41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c8eb075ad40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d7bd2eca441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b8317b47540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4cbab4e084c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af7eac4a043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6ae7c105e4c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FRANK HELLAND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HELLAND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 HELLAND AS ble etablert [år] og holder til i Søreidgrend.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HELLAND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HELLAND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HELLAND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471 274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1 806 852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9 297 118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9 710 066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HELLAND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 EITHUN HELLAND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HELLAND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Stamsneset 62B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5252 Søreidgrend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fehella@hotmail.com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912 647 366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HELLAND AS</a:t>
            </a:r>
          </a:p>
        </p:txBody>
      </p:sp>
    </p:spTree>
  </p:cSld>
  <p:clrMapOvr>
    <a:masterClrMapping xmlns:a="http://schemas.openxmlformats.org/drawingml/2006/main"/>
  </p:clrMapOvr>
</p:sld>
</file>