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2197b0bec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9abf9b2284780"/>
  </p:sldMasterIdLst>
  <p:sldIdLst>
    <p:sldId xmlns:r="http://schemas.openxmlformats.org/officeDocument/2006/relationships" id="256" r:id="Ree7d37e70b3941db"/>
    <p:sldId xmlns:r="http://schemas.openxmlformats.org/officeDocument/2006/relationships" id="257" r:id="Rf784266917c6499b"/>
    <p:sldId xmlns:r="http://schemas.openxmlformats.org/officeDocument/2006/relationships" id="258" r:id="R2b773c46d16a439e"/>
    <p:sldId xmlns:r="http://schemas.openxmlformats.org/officeDocument/2006/relationships" id="259" r:id="R0d46a1b959eb438f"/>
    <p:sldId xmlns:r="http://schemas.openxmlformats.org/officeDocument/2006/relationships" id="260" r:id="Rd5286deae44641f7"/>
    <p:sldId xmlns:r="http://schemas.openxmlformats.org/officeDocument/2006/relationships" id="261" r:id="Rb1c473cd2b29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9abf9b2284780" /><Relationship Type="http://schemas.openxmlformats.org/officeDocument/2006/relationships/slide" Target="/ppt/slides/slide1.xml" Id="Ree7d37e70b3941db" /><Relationship Type="http://schemas.openxmlformats.org/officeDocument/2006/relationships/slide" Target="/ppt/slides/slide2.xml" Id="Rf784266917c6499b" /><Relationship Type="http://schemas.openxmlformats.org/officeDocument/2006/relationships/slide" Target="/ppt/slides/slide3.xml" Id="R2b773c46d16a439e" /><Relationship Type="http://schemas.openxmlformats.org/officeDocument/2006/relationships/slide" Target="/ppt/slides/slide4.xml" Id="R0d46a1b959eb438f" /><Relationship Type="http://schemas.openxmlformats.org/officeDocument/2006/relationships/slide" Target="/ppt/slides/slide5.xml" Id="Rd5286deae44641f7" /><Relationship Type="http://schemas.openxmlformats.org/officeDocument/2006/relationships/slide" Target="/ppt/slides/slide6.xml" Id="Rb1c473cd2b29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e5140b209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49a94fbf4d6e" /><Relationship Type="http://schemas.openxmlformats.org/officeDocument/2006/relationships/theme" Target="/ppt/slideMasters/theme/theme1.xml" Id="Rcd8e5036ef69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649a94fbf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19515b40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f0dd9277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7e81470c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d5c95945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f0dac5fe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b74541c6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