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cc1a08b504f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cc79ac35564d13"/>
  </p:sldMasterIdLst>
  <p:sldIdLst>
    <p:sldId xmlns:r="http://schemas.openxmlformats.org/officeDocument/2006/relationships" id="256" r:id="Rf5c7fea4beba404a"/>
    <p:sldId xmlns:r="http://schemas.openxmlformats.org/officeDocument/2006/relationships" id="257" r:id="Rd5c16a9b76734ac8"/>
    <p:sldId xmlns:r="http://schemas.openxmlformats.org/officeDocument/2006/relationships" id="258" r:id="R6fb41cb744454d5c"/>
    <p:sldId xmlns:r="http://schemas.openxmlformats.org/officeDocument/2006/relationships" id="259" r:id="R143688888dda47a6"/>
    <p:sldId xmlns:r="http://schemas.openxmlformats.org/officeDocument/2006/relationships" id="260" r:id="R23f65bde76cf4a1c"/>
    <p:sldId xmlns:r="http://schemas.openxmlformats.org/officeDocument/2006/relationships" id="261" r:id="Re16076008e684044"/>
    <p:sldId xmlns:r="http://schemas.openxmlformats.org/officeDocument/2006/relationships" id="262" r:id="Rc8569f956f6044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c79ac35564d13" /><Relationship Type="http://schemas.openxmlformats.org/officeDocument/2006/relationships/slide" Target="/ppt/slides/slide1.xml" Id="Rf5c7fea4beba404a" /><Relationship Type="http://schemas.openxmlformats.org/officeDocument/2006/relationships/slide" Target="/ppt/slides/slide2.xml" Id="Rd5c16a9b76734ac8" /><Relationship Type="http://schemas.openxmlformats.org/officeDocument/2006/relationships/slide" Target="/ppt/slides/slide3.xml" Id="R6fb41cb744454d5c" /><Relationship Type="http://schemas.openxmlformats.org/officeDocument/2006/relationships/slide" Target="/ppt/slides/slide4.xml" Id="R143688888dda47a6" /><Relationship Type="http://schemas.openxmlformats.org/officeDocument/2006/relationships/slide" Target="/ppt/slides/slide5.xml" Id="R23f65bde76cf4a1c" /><Relationship Type="http://schemas.openxmlformats.org/officeDocument/2006/relationships/slide" Target="/ppt/slides/slide6.xml" Id="Re16076008e684044" /><Relationship Type="http://schemas.openxmlformats.org/officeDocument/2006/relationships/slide" Target="/ppt/slides/slide7.xml" Id="Rc8569f956f6044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f7d07f22343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ede5c772b4627" /><Relationship Type="http://schemas.openxmlformats.org/officeDocument/2006/relationships/theme" Target="/ppt/slideMasters/theme/theme1.xml" Id="Rd17f9dcbfe8440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0ede5c772b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ee741c733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ae618c63b43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6061f6e89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9bec23c1746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8052eef4447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77f59c12746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41d983d3a47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SONINHO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SONINHO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1 808 085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MAGNUS HJERTØ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Magnus Hjertø Tollefsen, Binneveien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912 633 845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