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2e4d5ab17246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04e97fdea94607"/>
  </p:sldMasterIdLst>
  <p:sldIdLst>
    <p:sldId xmlns:r="http://schemas.openxmlformats.org/officeDocument/2006/relationships" id="256" r:id="R5dcf5b8d77a3445c"/>
    <p:sldId xmlns:r="http://schemas.openxmlformats.org/officeDocument/2006/relationships" id="257" r:id="Ra984d0b04db74d2c"/>
    <p:sldId xmlns:r="http://schemas.openxmlformats.org/officeDocument/2006/relationships" id="258" r:id="R3d29945f4db24355"/>
    <p:sldId xmlns:r="http://schemas.openxmlformats.org/officeDocument/2006/relationships" id="259" r:id="Rb176442630f94637"/>
    <p:sldId xmlns:r="http://schemas.openxmlformats.org/officeDocument/2006/relationships" id="260" r:id="R0a88056be85347ac"/>
    <p:sldId xmlns:r="http://schemas.openxmlformats.org/officeDocument/2006/relationships" id="261" r:id="R7cb765bf1a3f4fe0"/>
    <p:sldId xmlns:r="http://schemas.openxmlformats.org/officeDocument/2006/relationships" id="262" r:id="R318656add42c4e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04e97fdea94607" /><Relationship Type="http://schemas.openxmlformats.org/officeDocument/2006/relationships/slide" Target="/ppt/slides/slide1.xml" Id="R5dcf5b8d77a3445c" /><Relationship Type="http://schemas.openxmlformats.org/officeDocument/2006/relationships/slide" Target="/ppt/slides/slide2.xml" Id="Ra984d0b04db74d2c" /><Relationship Type="http://schemas.openxmlformats.org/officeDocument/2006/relationships/slide" Target="/ppt/slides/slide3.xml" Id="R3d29945f4db24355" /><Relationship Type="http://schemas.openxmlformats.org/officeDocument/2006/relationships/slide" Target="/ppt/slides/slide4.xml" Id="Rb176442630f94637" /><Relationship Type="http://schemas.openxmlformats.org/officeDocument/2006/relationships/slide" Target="/ppt/slides/slide5.xml" Id="R0a88056be85347ac" /><Relationship Type="http://schemas.openxmlformats.org/officeDocument/2006/relationships/slide" Target="/ppt/slides/slide6.xml" Id="R7cb765bf1a3f4fe0" /><Relationship Type="http://schemas.openxmlformats.org/officeDocument/2006/relationships/slide" Target="/ppt/slides/slide7.xml" Id="R318656add42c4e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4e3ebed5fc4e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97092b63d438a" /><Relationship Type="http://schemas.openxmlformats.org/officeDocument/2006/relationships/theme" Target="/ppt/slideMasters/theme/theme1.xml" Id="Re858cf390f8f48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e97092b63d43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79ccaf3bb41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2c000febd4f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30a41a78147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db45ecda24f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3d447699a41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2fc67615346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2d565ae5e4d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VANG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VANG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882 039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900 126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ASLE VANG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Tronnofoten 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7602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aslevang@gmail.com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912 585 433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