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9991dcc8650454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0d771458752417b"/>
  </p:sldMasterIdLst>
  <p:sldIdLst>
    <p:sldId xmlns:r="http://schemas.openxmlformats.org/officeDocument/2006/relationships" id="256" r:id="R772e8fe0fe2b4f8c"/>
    <p:sldId xmlns:r="http://schemas.openxmlformats.org/officeDocument/2006/relationships" id="257" r:id="R71675515888147b4"/>
    <p:sldId xmlns:r="http://schemas.openxmlformats.org/officeDocument/2006/relationships" id="258" r:id="Rd72070873a424a29"/>
    <p:sldId xmlns:r="http://schemas.openxmlformats.org/officeDocument/2006/relationships" id="259" r:id="R5e812a90b00a410e"/>
    <p:sldId xmlns:r="http://schemas.openxmlformats.org/officeDocument/2006/relationships" id="260" r:id="R9c679e655e1e4b4e"/>
    <p:sldId xmlns:r="http://schemas.openxmlformats.org/officeDocument/2006/relationships" id="261" r:id="R320bcde107c748d8"/>
    <p:sldId xmlns:r="http://schemas.openxmlformats.org/officeDocument/2006/relationships" id="262" r:id="R42b3f807e9c9499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0d771458752417b" /><Relationship Type="http://schemas.openxmlformats.org/officeDocument/2006/relationships/slide" Target="/ppt/slides/slide1.xml" Id="R772e8fe0fe2b4f8c" /><Relationship Type="http://schemas.openxmlformats.org/officeDocument/2006/relationships/slide" Target="/ppt/slides/slide2.xml" Id="R71675515888147b4" /><Relationship Type="http://schemas.openxmlformats.org/officeDocument/2006/relationships/slide" Target="/ppt/slides/slide3.xml" Id="Rd72070873a424a29" /><Relationship Type="http://schemas.openxmlformats.org/officeDocument/2006/relationships/slide" Target="/ppt/slides/slide4.xml" Id="R5e812a90b00a410e" /><Relationship Type="http://schemas.openxmlformats.org/officeDocument/2006/relationships/slide" Target="/ppt/slides/slide5.xml" Id="R9c679e655e1e4b4e" /><Relationship Type="http://schemas.openxmlformats.org/officeDocument/2006/relationships/slide" Target="/ppt/slides/slide6.xml" Id="R320bcde107c748d8" /><Relationship Type="http://schemas.openxmlformats.org/officeDocument/2006/relationships/slide" Target="/ppt/slides/slide7.xml" Id="R42b3f807e9c9499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44bd569f5d94bc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5678a4095546e2" /><Relationship Type="http://schemas.openxmlformats.org/officeDocument/2006/relationships/theme" Target="/ppt/slideMasters/theme/theme1.xml" Id="R7aa75cc71354492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f5678a4095546e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5b2a4dea59412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8cecc9e96747f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11e1e1e2d4401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b5b21df0cd4cf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7053a8e233404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006ddd3d8e422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872b50272b494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BRØDRENE KVERNELAND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KVERNELAND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BRØDRENE KVERNELAND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KVERNELAND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KVERNELAND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KVERNELAND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3 467 747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−8 908 133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584 469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79 984 797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188 915 551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KVERNELAND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KVERNELAND INVESTERING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KVERNELAND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Valberget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4006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912 551 733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KVERNELAND AS</a:t>
            </a:r>
          </a:p>
        </p:txBody>
      </p:sp>
    </p:spTree>
  </p:cSld>
  <p:clrMapOvr>
    <a:masterClrMapping xmlns:a="http://schemas.openxmlformats.org/drawingml/2006/main"/>
  </p:clrMapOvr>
</p:sld>
</file>