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b46f33df2040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26b010865148ab"/>
  </p:sldMasterIdLst>
  <p:sldIdLst>
    <p:sldId xmlns:r="http://schemas.openxmlformats.org/officeDocument/2006/relationships" id="256" r:id="R5428ece9c3224896"/>
    <p:sldId xmlns:r="http://schemas.openxmlformats.org/officeDocument/2006/relationships" id="257" r:id="Rb75f155d61c348c7"/>
    <p:sldId xmlns:r="http://schemas.openxmlformats.org/officeDocument/2006/relationships" id="258" r:id="R8e4ad808e5fd4f68"/>
    <p:sldId xmlns:r="http://schemas.openxmlformats.org/officeDocument/2006/relationships" id="259" r:id="R32d2e39ae4a24ae4"/>
    <p:sldId xmlns:r="http://schemas.openxmlformats.org/officeDocument/2006/relationships" id="260" r:id="R72dc0096b3774829"/>
    <p:sldId xmlns:r="http://schemas.openxmlformats.org/officeDocument/2006/relationships" id="261" r:id="R04f35da7cd884b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26b010865148ab" /><Relationship Type="http://schemas.openxmlformats.org/officeDocument/2006/relationships/slide" Target="/ppt/slides/slide1.xml" Id="R5428ece9c3224896" /><Relationship Type="http://schemas.openxmlformats.org/officeDocument/2006/relationships/slide" Target="/ppt/slides/slide2.xml" Id="Rb75f155d61c348c7" /><Relationship Type="http://schemas.openxmlformats.org/officeDocument/2006/relationships/slide" Target="/ppt/slides/slide3.xml" Id="R8e4ad808e5fd4f68" /><Relationship Type="http://schemas.openxmlformats.org/officeDocument/2006/relationships/slide" Target="/ppt/slides/slide4.xml" Id="R32d2e39ae4a24ae4" /><Relationship Type="http://schemas.openxmlformats.org/officeDocument/2006/relationships/slide" Target="/ppt/slides/slide5.xml" Id="R72dc0096b3774829" /><Relationship Type="http://schemas.openxmlformats.org/officeDocument/2006/relationships/slide" Target="/ppt/slides/slide6.xml" Id="R04f35da7cd884b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0a29025454c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7874427234348" /><Relationship Type="http://schemas.openxmlformats.org/officeDocument/2006/relationships/theme" Target="/ppt/slideMasters/theme/theme1.xml" Id="Rdff78f1977b946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78744272343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b027c346d40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41b70f95b43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0c7672f2c48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ed44240e148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a6ab8b00f4d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b14791e6b4e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KVERNELAND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912 551 733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AS</a:t>
            </a:r>
          </a:p>
        </p:txBody>
      </p:sp>
    </p:spTree>
  </p:cSld>
  <p:clrMapOvr>
    <a:masterClrMapping xmlns:a="http://schemas.openxmlformats.org/drawingml/2006/main"/>
  </p:clrMapOvr>
</p:sld>
</file>