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2d1822b6d6314aac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3a0610ea7b39436f"/>
  </p:sldMasterIdLst>
  <p:sldIdLst>
    <p:sldId xmlns:r="http://schemas.openxmlformats.org/officeDocument/2006/relationships" id="256" r:id="Rd06c709521344471"/>
    <p:sldId xmlns:r="http://schemas.openxmlformats.org/officeDocument/2006/relationships" id="257" r:id="R038535dcc996498f"/>
    <p:sldId xmlns:r="http://schemas.openxmlformats.org/officeDocument/2006/relationships" id="258" r:id="R1f5a2a4060144e07"/>
    <p:sldId xmlns:r="http://schemas.openxmlformats.org/officeDocument/2006/relationships" id="259" r:id="R5dae5a88da874438"/>
    <p:sldId xmlns:r="http://schemas.openxmlformats.org/officeDocument/2006/relationships" id="260" r:id="Rf4d6cac0971b4c76"/>
    <p:sldId xmlns:r="http://schemas.openxmlformats.org/officeDocument/2006/relationships" id="261" r:id="Rd9bba7693ed04534"/>
    <p:sldId xmlns:r="http://schemas.openxmlformats.org/officeDocument/2006/relationships" id="262" r:id="R6b56fe2ad37c4d2b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3a0610ea7b39436f" /><Relationship Type="http://schemas.openxmlformats.org/officeDocument/2006/relationships/slide" Target="/ppt/slides/slide1.xml" Id="Rd06c709521344471" /><Relationship Type="http://schemas.openxmlformats.org/officeDocument/2006/relationships/slide" Target="/ppt/slides/slide2.xml" Id="R038535dcc996498f" /><Relationship Type="http://schemas.openxmlformats.org/officeDocument/2006/relationships/slide" Target="/ppt/slides/slide3.xml" Id="R1f5a2a4060144e07" /><Relationship Type="http://schemas.openxmlformats.org/officeDocument/2006/relationships/slide" Target="/ppt/slides/slide4.xml" Id="R5dae5a88da874438" /><Relationship Type="http://schemas.openxmlformats.org/officeDocument/2006/relationships/slide" Target="/ppt/slides/slide5.xml" Id="Rf4d6cac0971b4c76" /><Relationship Type="http://schemas.openxmlformats.org/officeDocument/2006/relationships/slide" Target="/ppt/slides/slide6.xml" Id="Rd9bba7693ed04534" /><Relationship Type="http://schemas.openxmlformats.org/officeDocument/2006/relationships/slide" Target="/ppt/slides/slide7.xml" Id="R6b56fe2ad37c4d2b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e54250b7ca524c83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a44cce761a241a6" /><Relationship Type="http://schemas.openxmlformats.org/officeDocument/2006/relationships/theme" Target="/ppt/slideMasters/theme/theme1.xml" Id="R817bb34ecfd54034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ea44cce761a241a6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837412f9c324b82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4518a889efb4ead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fcf7f9b0c4e4696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9a1af382e084825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1da9684f447437d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d1c0166fdcc4149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9b0222aeb1a459e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BOLSØNES INVEST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BOLSØNES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BOLSØNES INVEST AS ble etablert [år] og holder til i Molde.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BOLSØNES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BOLSØNES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BOLSØNES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25 000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7 641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5 867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77 949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463 000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BOLSØNES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SIVERT BOLSØNES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BOLSØNES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Tyttebærvegen 9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6409 Molde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sb@vgr.no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912 548 821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BOLSØNES INVEST AS</a:t>
            </a:r>
          </a:p>
        </p:txBody>
      </p:sp>
    </p:spTree>
  </p:cSld>
  <p:clrMapOvr>
    <a:masterClrMapping xmlns:a="http://schemas.openxmlformats.org/drawingml/2006/main"/>
  </p:clrMapOvr>
</p:sld>
</file>