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941b1030f548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0f0bf811af4542"/>
  </p:sldMasterIdLst>
  <p:sldIdLst>
    <p:sldId xmlns:r="http://schemas.openxmlformats.org/officeDocument/2006/relationships" id="256" r:id="R04901b1995654491"/>
    <p:sldId xmlns:r="http://schemas.openxmlformats.org/officeDocument/2006/relationships" id="257" r:id="R3aa3e135ccb842f1"/>
    <p:sldId xmlns:r="http://schemas.openxmlformats.org/officeDocument/2006/relationships" id="258" r:id="R33715f6868df41d7"/>
    <p:sldId xmlns:r="http://schemas.openxmlformats.org/officeDocument/2006/relationships" id="259" r:id="R9fd1077a7c9e4ba2"/>
    <p:sldId xmlns:r="http://schemas.openxmlformats.org/officeDocument/2006/relationships" id="260" r:id="R69adc18fc7da427d"/>
    <p:sldId xmlns:r="http://schemas.openxmlformats.org/officeDocument/2006/relationships" id="261" r:id="R812c894439794c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0f0bf811af4542" /><Relationship Type="http://schemas.openxmlformats.org/officeDocument/2006/relationships/slide" Target="/ppt/slides/slide1.xml" Id="R04901b1995654491" /><Relationship Type="http://schemas.openxmlformats.org/officeDocument/2006/relationships/slide" Target="/ppt/slides/slide2.xml" Id="R3aa3e135ccb842f1" /><Relationship Type="http://schemas.openxmlformats.org/officeDocument/2006/relationships/slide" Target="/ppt/slides/slide3.xml" Id="R33715f6868df41d7" /><Relationship Type="http://schemas.openxmlformats.org/officeDocument/2006/relationships/slide" Target="/ppt/slides/slide4.xml" Id="R9fd1077a7c9e4ba2" /><Relationship Type="http://schemas.openxmlformats.org/officeDocument/2006/relationships/slide" Target="/ppt/slides/slide5.xml" Id="R69adc18fc7da427d" /><Relationship Type="http://schemas.openxmlformats.org/officeDocument/2006/relationships/slide" Target="/ppt/slides/slide6.xml" Id="R812c894439794c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50fde041f47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ec6481eec4c8d" /><Relationship Type="http://schemas.openxmlformats.org/officeDocument/2006/relationships/theme" Target="/ppt/slideMasters/theme/theme1.xml" Id="Rbc4defeed90c41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9ec6481eec4c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c8fb9ae0748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d38a345fd4f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efb6965a644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9317be54741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6d2ac99674b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9f49b611c46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