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98306f817948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f81ad6c754e7d"/>
  </p:sldMasterIdLst>
  <p:sldIdLst>
    <p:sldId xmlns:r="http://schemas.openxmlformats.org/officeDocument/2006/relationships" id="256" r:id="Rd5dfcfe0d32a4072"/>
    <p:sldId xmlns:r="http://schemas.openxmlformats.org/officeDocument/2006/relationships" id="257" r:id="Rc6d94a86d15349bf"/>
    <p:sldId xmlns:r="http://schemas.openxmlformats.org/officeDocument/2006/relationships" id="258" r:id="Rb1a1e5054de6476a"/>
    <p:sldId xmlns:r="http://schemas.openxmlformats.org/officeDocument/2006/relationships" id="259" r:id="Reb2ca6d8beed47c8"/>
    <p:sldId xmlns:r="http://schemas.openxmlformats.org/officeDocument/2006/relationships" id="260" r:id="R2e911ebeaa974afe"/>
    <p:sldId xmlns:r="http://schemas.openxmlformats.org/officeDocument/2006/relationships" id="261" r:id="R787680736eb640f1"/>
    <p:sldId xmlns:r="http://schemas.openxmlformats.org/officeDocument/2006/relationships" id="262" r:id="R755d4de7869547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f81ad6c754e7d" /><Relationship Type="http://schemas.openxmlformats.org/officeDocument/2006/relationships/slide" Target="/ppt/slides/slide1.xml" Id="Rd5dfcfe0d32a4072" /><Relationship Type="http://schemas.openxmlformats.org/officeDocument/2006/relationships/slide" Target="/ppt/slides/slide2.xml" Id="Rc6d94a86d15349bf" /><Relationship Type="http://schemas.openxmlformats.org/officeDocument/2006/relationships/slide" Target="/ppt/slides/slide3.xml" Id="Rb1a1e5054de6476a" /><Relationship Type="http://schemas.openxmlformats.org/officeDocument/2006/relationships/slide" Target="/ppt/slides/slide4.xml" Id="Reb2ca6d8beed47c8" /><Relationship Type="http://schemas.openxmlformats.org/officeDocument/2006/relationships/slide" Target="/ppt/slides/slide5.xml" Id="R2e911ebeaa974afe" /><Relationship Type="http://schemas.openxmlformats.org/officeDocument/2006/relationships/slide" Target="/ppt/slides/slide6.xml" Id="R787680736eb640f1" /><Relationship Type="http://schemas.openxmlformats.org/officeDocument/2006/relationships/slide" Target="/ppt/slides/slide7.xml" Id="R755d4de7869547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b46e8a5244c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559e6cd3043c1" /><Relationship Type="http://schemas.openxmlformats.org/officeDocument/2006/relationships/theme" Target="/ppt/slideMasters/theme/theme1.xml" Id="Rc004648ad9594b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559e6cd3043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3698bbd3849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aa3d3d8424c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f313144cb4c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6ece37c0d4b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067c2048549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f74c0b1ef42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6d22d056749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KVERNELAND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339 147 792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553 012 902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GARD ÅDNE AURE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GARD ÅDNE AURE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ÅDNE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912 546 004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