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61828484224e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e36e0511694e59"/>
  </p:sldMasterIdLst>
  <p:sldIdLst>
    <p:sldId xmlns:r="http://schemas.openxmlformats.org/officeDocument/2006/relationships" id="256" r:id="R6dc40e6624ed4b3d"/>
    <p:sldId xmlns:r="http://schemas.openxmlformats.org/officeDocument/2006/relationships" id="257" r:id="R8bf2dde4283f4946"/>
    <p:sldId xmlns:r="http://schemas.openxmlformats.org/officeDocument/2006/relationships" id="258" r:id="Ra8878f8f98264a40"/>
    <p:sldId xmlns:r="http://schemas.openxmlformats.org/officeDocument/2006/relationships" id="259" r:id="R0670cdf4de49484b"/>
    <p:sldId xmlns:r="http://schemas.openxmlformats.org/officeDocument/2006/relationships" id="260" r:id="R773be672734042a0"/>
    <p:sldId xmlns:r="http://schemas.openxmlformats.org/officeDocument/2006/relationships" id="261" r:id="R64c1a9ea8a3240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36e0511694e59" /><Relationship Type="http://schemas.openxmlformats.org/officeDocument/2006/relationships/slide" Target="/ppt/slides/slide1.xml" Id="R6dc40e6624ed4b3d" /><Relationship Type="http://schemas.openxmlformats.org/officeDocument/2006/relationships/slide" Target="/ppt/slides/slide2.xml" Id="R8bf2dde4283f4946" /><Relationship Type="http://schemas.openxmlformats.org/officeDocument/2006/relationships/slide" Target="/ppt/slides/slide3.xml" Id="Ra8878f8f98264a40" /><Relationship Type="http://schemas.openxmlformats.org/officeDocument/2006/relationships/slide" Target="/ppt/slides/slide4.xml" Id="R0670cdf4de49484b" /><Relationship Type="http://schemas.openxmlformats.org/officeDocument/2006/relationships/slide" Target="/ppt/slides/slide5.xml" Id="R773be672734042a0" /><Relationship Type="http://schemas.openxmlformats.org/officeDocument/2006/relationships/slide" Target="/ppt/slides/slide6.xml" Id="R64c1a9ea8a3240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4e3504e23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b50f5a3be4e4c" /><Relationship Type="http://schemas.openxmlformats.org/officeDocument/2006/relationships/theme" Target="/ppt/slideMasters/theme/theme1.xml" Id="R59c1f36ce6cc41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b50f5a3be4e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fcb4b1aed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b4ae660f042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983a8564f4e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5bb355741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51255604c47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b31a11ffd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KVERNELAND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912 546 004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KVERNELAND INVESTERING AS</a:t>
            </a:r>
          </a:p>
        </p:txBody>
      </p:sp>
    </p:spTree>
  </p:cSld>
  <p:clrMapOvr>
    <a:masterClrMapping xmlns:a="http://schemas.openxmlformats.org/drawingml/2006/main"/>
  </p:clrMapOvr>
</p:sld>
</file>