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0350d5d4c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6fbcdc6f24cb2"/>
  </p:sldMasterIdLst>
  <p:sldIdLst>
    <p:sldId xmlns:r="http://schemas.openxmlformats.org/officeDocument/2006/relationships" id="256" r:id="R348289cf0bdd48f7"/>
    <p:sldId xmlns:r="http://schemas.openxmlformats.org/officeDocument/2006/relationships" id="257" r:id="R19406984654d449b"/>
    <p:sldId xmlns:r="http://schemas.openxmlformats.org/officeDocument/2006/relationships" id="258" r:id="R101553c0e0c04ef7"/>
    <p:sldId xmlns:r="http://schemas.openxmlformats.org/officeDocument/2006/relationships" id="259" r:id="R6f462d2f138c448c"/>
    <p:sldId xmlns:r="http://schemas.openxmlformats.org/officeDocument/2006/relationships" id="260" r:id="Rda5bba8ca1de497f"/>
    <p:sldId xmlns:r="http://schemas.openxmlformats.org/officeDocument/2006/relationships" id="261" r:id="Rf806736a47284e06"/>
    <p:sldId xmlns:r="http://schemas.openxmlformats.org/officeDocument/2006/relationships" id="262" r:id="R9f68efefb8ad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6fbcdc6f24cb2" /><Relationship Type="http://schemas.openxmlformats.org/officeDocument/2006/relationships/slide" Target="/ppt/slides/slide1.xml" Id="R348289cf0bdd48f7" /><Relationship Type="http://schemas.openxmlformats.org/officeDocument/2006/relationships/slide" Target="/ppt/slides/slide2.xml" Id="R19406984654d449b" /><Relationship Type="http://schemas.openxmlformats.org/officeDocument/2006/relationships/slide" Target="/ppt/slides/slide3.xml" Id="R101553c0e0c04ef7" /><Relationship Type="http://schemas.openxmlformats.org/officeDocument/2006/relationships/slide" Target="/ppt/slides/slide4.xml" Id="R6f462d2f138c448c" /><Relationship Type="http://schemas.openxmlformats.org/officeDocument/2006/relationships/slide" Target="/ppt/slides/slide5.xml" Id="Rda5bba8ca1de497f" /><Relationship Type="http://schemas.openxmlformats.org/officeDocument/2006/relationships/slide" Target="/ppt/slides/slide6.xml" Id="Rf806736a47284e06" /><Relationship Type="http://schemas.openxmlformats.org/officeDocument/2006/relationships/slide" Target="/ppt/slides/slide7.xml" Id="R9f68efefb8ad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248419d44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a52a861fb4fb4" /><Relationship Type="http://schemas.openxmlformats.org/officeDocument/2006/relationships/theme" Target="/ppt/slideMasters/theme/theme1.xml" Id="Rdd2e710df09e43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a52a861fb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8f6028bd1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8f757ae6e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35468d141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e0befa90f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88adda2ab4b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fa3983de41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9edbda8d446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