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0fadf1507147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dda19d24bf40b1"/>
  </p:sldMasterIdLst>
  <p:sldIdLst>
    <p:sldId xmlns:r="http://schemas.openxmlformats.org/officeDocument/2006/relationships" id="256" r:id="R654d4b88542a4451"/>
    <p:sldId xmlns:r="http://schemas.openxmlformats.org/officeDocument/2006/relationships" id="257" r:id="R86f42f3ba34746f7"/>
    <p:sldId xmlns:r="http://schemas.openxmlformats.org/officeDocument/2006/relationships" id="258" r:id="R0b04eb65a11a444d"/>
    <p:sldId xmlns:r="http://schemas.openxmlformats.org/officeDocument/2006/relationships" id="259" r:id="R4ee15af34d3b4564"/>
    <p:sldId xmlns:r="http://schemas.openxmlformats.org/officeDocument/2006/relationships" id="260" r:id="Rb30d3c78c0264a95"/>
    <p:sldId xmlns:r="http://schemas.openxmlformats.org/officeDocument/2006/relationships" id="261" r:id="R9561bbae1116425b"/>
    <p:sldId xmlns:r="http://schemas.openxmlformats.org/officeDocument/2006/relationships" id="262" r:id="R3c13eec2c2be4e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dda19d24bf40b1" /><Relationship Type="http://schemas.openxmlformats.org/officeDocument/2006/relationships/slide" Target="/ppt/slides/slide1.xml" Id="R654d4b88542a4451" /><Relationship Type="http://schemas.openxmlformats.org/officeDocument/2006/relationships/slide" Target="/ppt/slides/slide2.xml" Id="R86f42f3ba34746f7" /><Relationship Type="http://schemas.openxmlformats.org/officeDocument/2006/relationships/slide" Target="/ppt/slides/slide3.xml" Id="R0b04eb65a11a444d" /><Relationship Type="http://schemas.openxmlformats.org/officeDocument/2006/relationships/slide" Target="/ppt/slides/slide4.xml" Id="R4ee15af34d3b4564" /><Relationship Type="http://schemas.openxmlformats.org/officeDocument/2006/relationships/slide" Target="/ppt/slides/slide5.xml" Id="Rb30d3c78c0264a95" /><Relationship Type="http://schemas.openxmlformats.org/officeDocument/2006/relationships/slide" Target="/ppt/slides/slide6.xml" Id="R9561bbae1116425b" /><Relationship Type="http://schemas.openxmlformats.org/officeDocument/2006/relationships/slide" Target="/ppt/slides/slide7.xml" Id="R3c13eec2c2be4e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e08a7fa51042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ed9c8e71e489d" /><Relationship Type="http://schemas.openxmlformats.org/officeDocument/2006/relationships/theme" Target="/ppt/slideMasters/theme/theme1.xml" Id="R5c6c8eece54343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bed9c8e71e48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d888d6a2644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137dbb4984a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473206f404a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bc9ba967b4d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9123cf80a46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6602bf82f44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9c5e51be24b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HAUSVIK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HAUSVIK HANDEL AS ble etablert [år] og holder til i Haus.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38 685 765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877 631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816 318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5 885 893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9 757 528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 HELLAND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5286 Haus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kiwi.haus@ngbutikk.net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912 520 021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