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e209f815f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4462d47164b1f"/>
  </p:sldMasterIdLst>
  <p:sldIdLst>
    <p:sldId xmlns:r="http://schemas.openxmlformats.org/officeDocument/2006/relationships" id="256" r:id="Rf6e0190f2cb34051"/>
    <p:sldId xmlns:r="http://schemas.openxmlformats.org/officeDocument/2006/relationships" id="257" r:id="Rf953005f51014426"/>
    <p:sldId xmlns:r="http://schemas.openxmlformats.org/officeDocument/2006/relationships" id="258" r:id="R43fd2aacb25244d0"/>
    <p:sldId xmlns:r="http://schemas.openxmlformats.org/officeDocument/2006/relationships" id="259" r:id="R5097f04d8cbf4d06"/>
    <p:sldId xmlns:r="http://schemas.openxmlformats.org/officeDocument/2006/relationships" id="260" r:id="R5d3465a7f5a34ac0"/>
    <p:sldId xmlns:r="http://schemas.openxmlformats.org/officeDocument/2006/relationships" id="261" r:id="R25b48cb57864408c"/>
    <p:sldId xmlns:r="http://schemas.openxmlformats.org/officeDocument/2006/relationships" id="262" r:id="R15bf8c34f55d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4462d47164b1f" /><Relationship Type="http://schemas.openxmlformats.org/officeDocument/2006/relationships/slide" Target="/ppt/slides/slide1.xml" Id="Rf6e0190f2cb34051" /><Relationship Type="http://schemas.openxmlformats.org/officeDocument/2006/relationships/slide" Target="/ppt/slides/slide2.xml" Id="Rf953005f51014426" /><Relationship Type="http://schemas.openxmlformats.org/officeDocument/2006/relationships/slide" Target="/ppt/slides/slide3.xml" Id="R43fd2aacb25244d0" /><Relationship Type="http://schemas.openxmlformats.org/officeDocument/2006/relationships/slide" Target="/ppt/slides/slide4.xml" Id="R5097f04d8cbf4d06" /><Relationship Type="http://schemas.openxmlformats.org/officeDocument/2006/relationships/slide" Target="/ppt/slides/slide5.xml" Id="R5d3465a7f5a34ac0" /><Relationship Type="http://schemas.openxmlformats.org/officeDocument/2006/relationships/slide" Target="/ppt/slides/slide6.xml" Id="R25b48cb57864408c" /><Relationship Type="http://schemas.openxmlformats.org/officeDocument/2006/relationships/slide" Target="/ppt/slides/slide7.xml" Id="R15bf8c34f55d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349c466374a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71879e1ce4f3f" /><Relationship Type="http://schemas.openxmlformats.org/officeDocument/2006/relationships/theme" Target="/ppt/slideMasters/theme/theme1.xml" Id="Ra4306ebc913e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b71879e1ce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af52262ed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125cfbd60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10ec3c52a4d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07e98459c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27ca30a74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47b9727154d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27a0a66b648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−1 521 892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28 163 890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352 079 003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355 091 904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TORBJØRN  –  67,1 %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ANLAUG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INGEBORG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STENEVIK BIRGIT HAUKVIK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59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oystein@haukvikas.no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912 516 296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