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eef2264e9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e1252d724493b"/>
  </p:sldMasterIdLst>
  <p:sldIdLst>
    <p:sldId xmlns:r="http://schemas.openxmlformats.org/officeDocument/2006/relationships" id="256" r:id="R4d2bab76b70740df"/>
    <p:sldId xmlns:r="http://schemas.openxmlformats.org/officeDocument/2006/relationships" id="257" r:id="Re9db67feb1534783"/>
    <p:sldId xmlns:r="http://schemas.openxmlformats.org/officeDocument/2006/relationships" id="258" r:id="R931394ff4cf84e0e"/>
    <p:sldId xmlns:r="http://schemas.openxmlformats.org/officeDocument/2006/relationships" id="259" r:id="R5a35709fe5f141ce"/>
    <p:sldId xmlns:r="http://schemas.openxmlformats.org/officeDocument/2006/relationships" id="260" r:id="R05096a07274c432a"/>
    <p:sldId xmlns:r="http://schemas.openxmlformats.org/officeDocument/2006/relationships" id="261" r:id="R20a516698dee4a5f"/>
    <p:sldId xmlns:r="http://schemas.openxmlformats.org/officeDocument/2006/relationships" id="262" r:id="R8fb09b4c0c0a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e1252d724493b" /><Relationship Type="http://schemas.openxmlformats.org/officeDocument/2006/relationships/slide" Target="/ppt/slides/slide1.xml" Id="R4d2bab76b70740df" /><Relationship Type="http://schemas.openxmlformats.org/officeDocument/2006/relationships/slide" Target="/ppt/slides/slide2.xml" Id="Re9db67feb1534783" /><Relationship Type="http://schemas.openxmlformats.org/officeDocument/2006/relationships/slide" Target="/ppt/slides/slide3.xml" Id="R931394ff4cf84e0e" /><Relationship Type="http://schemas.openxmlformats.org/officeDocument/2006/relationships/slide" Target="/ppt/slides/slide4.xml" Id="R5a35709fe5f141ce" /><Relationship Type="http://schemas.openxmlformats.org/officeDocument/2006/relationships/slide" Target="/ppt/slides/slide5.xml" Id="R05096a07274c432a" /><Relationship Type="http://schemas.openxmlformats.org/officeDocument/2006/relationships/slide" Target="/ppt/slides/slide6.xml" Id="R20a516698dee4a5f" /><Relationship Type="http://schemas.openxmlformats.org/officeDocument/2006/relationships/slide" Target="/ppt/slides/slide7.xml" Id="R8fb09b4c0c0a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e2e170a9c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b4da9829d4a26" /><Relationship Type="http://schemas.openxmlformats.org/officeDocument/2006/relationships/theme" Target="/ppt/slideMasters/theme/theme1.xml" Id="Rf970f58cda78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b4da9829d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9e220b82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e8fd9afb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c9d9bae3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b2ae060e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7a41af7d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9f8688e1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ad630dd5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