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ccb31b7f4746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293e9bda374c30"/>
  </p:sldMasterIdLst>
  <p:sldIdLst>
    <p:sldId xmlns:r="http://schemas.openxmlformats.org/officeDocument/2006/relationships" id="256" r:id="R091c356957d34b42"/>
    <p:sldId xmlns:r="http://schemas.openxmlformats.org/officeDocument/2006/relationships" id="257" r:id="Rc22b795d80844237"/>
    <p:sldId xmlns:r="http://schemas.openxmlformats.org/officeDocument/2006/relationships" id="258" r:id="R25bd17ebfaed48f8"/>
    <p:sldId xmlns:r="http://schemas.openxmlformats.org/officeDocument/2006/relationships" id="259" r:id="R4ec6615b5479465f"/>
    <p:sldId xmlns:r="http://schemas.openxmlformats.org/officeDocument/2006/relationships" id="260" r:id="R40c9452297364054"/>
    <p:sldId xmlns:r="http://schemas.openxmlformats.org/officeDocument/2006/relationships" id="261" r:id="Rd95f8745888c4e62"/>
    <p:sldId xmlns:r="http://schemas.openxmlformats.org/officeDocument/2006/relationships" id="262" r:id="R320d8607f6bf49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293e9bda374c30" /><Relationship Type="http://schemas.openxmlformats.org/officeDocument/2006/relationships/slide" Target="/ppt/slides/slide1.xml" Id="R091c356957d34b42" /><Relationship Type="http://schemas.openxmlformats.org/officeDocument/2006/relationships/slide" Target="/ppt/slides/slide2.xml" Id="Rc22b795d80844237" /><Relationship Type="http://schemas.openxmlformats.org/officeDocument/2006/relationships/slide" Target="/ppt/slides/slide3.xml" Id="R25bd17ebfaed48f8" /><Relationship Type="http://schemas.openxmlformats.org/officeDocument/2006/relationships/slide" Target="/ppt/slides/slide4.xml" Id="R4ec6615b5479465f" /><Relationship Type="http://schemas.openxmlformats.org/officeDocument/2006/relationships/slide" Target="/ppt/slides/slide5.xml" Id="R40c9452297364054" /><Relationship Type="http://schemas.openxmlformats.org/officeDocument/2006/relationships/slide" Target="/ppt/slides/slide6.xml" Id="Rd95f8745888c4e62" /><Relationship Type="http://schemas.openxmlformats.org/officeDocument/2006/relationships/slide" Target="/ppt/slides/slide7.xml" Id="R320d8607f6bf49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ca7dafc60f4f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a41f3c9394f13" /><Relationship Type="http://schemas.openxmlformats.org/officeDocument/2006/relationships/theme" Target="/ppt/slideMasters/theme/theme1.xml" Id="Rd119e3fd0c094c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9a41f3c9394f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d2c67457d4a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267e3f2e54c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b018a57b148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7d13bda3542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a4d4f12be46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bf079724449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3a517671d46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BLUE STAR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STAR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BLUE STAR ASSET MANAGEMENT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STAR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STAR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STAR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249 953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1 823 861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4 523 482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9 884 515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STAR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VARSLOT HAGEN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STAR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Solhaug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7655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912 474 518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STAR ASSET MANAGEMENT AS</a:t>
            </a:r>
          </a:p>
        </p:txBody>
      </p:sp>
    </p:spTree>
  </p:cSld>
  <p:clrMapOvr>
    <a:masterClrMapping xmlns:a="http://schemas.openxmlformats.org/drawingml/2006/main"/>
  </p:clrMapOvr>
</p:sld>
</file>