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0252827e9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89f7dcc4f4f93"/>
  </p:sldMasterIdLst>
  <p:sldIdLst>
    <p:sldId xmlns:r="http://schemas.openxmlformats.org/officeDocument/2006/relationships" id="256" r:id="R2f4e3f3d5e764925"/>
    <p:sldId xmlns:r="http://schemas.openxmlformats.org/officeDocument/2006/relationships" id="257" r:id="R34feb4706e424328"/>
    <p:sldId xmlns:r="http://schemas.openxmlformats.org/officeDocument/2006/relationships" id="258" r:id="R77e3b82c705d4311"/>
    <p:sldId xmlns:r="http://schemas.openxmlformats.org/officeDocument/2006/relationships" id="259" r:id="R8383f314867d4b72"/>
    <p:sldId xmlns:r="http://schemas.openxmlformats.org/officeDocument/2006/relationships" id="260" r:id="R6e10326d134d43d4"/>
    <p:sldId xmlns:r="http://schemas.openxmlformats.org/officeDocument/2006/relationships" id="261" r:id="R8a776425a15b4a64"/>
    <p:sldId xmlns:r="http://schemas.openxmlformats.org/officeDocument/2006/relationships" id="262" r:id="Rd91dfccf688b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89f7dcc4f4f93" /><Relationship Type="http://schemas.openxmlformats.org/officeDocument/2006/relationships/slide" Target="/ppt/slides/slide1.xml" Id="R2f4e3f3d5e764925" /><Relationship Type="http://schemas.openxmlformats.org/officeDocument/2006/relationships/slide" Target="/ppt/slides/slide2.xml" Id="R34feb4706e424328" /><Relationship Type="http://schemas.openxmlformats.org/officeDocument/2006/relationships/slide" Target="/ppt/slides/slide3.xml" Id="R77e3b82c705d4311" /><Relationship Type="http://schemas.openxmlformats.org/officeDocument/2006/relationships/slide" Target="/ppt/slides/slide4.xml" Id="R8383f314867d4b72" /><Relationship Type="http://schemas.openxmlformats.org/officeDocument/2006/relationships/slide" Target="/ppt/slides/slide5.xml" Id="R6e10326d134d43d4" /><Relationship Type="http://schemas.openxmlformats.org/officeDocument/2006/relationships/slide" Target="/ppt/slides/slide6.xml" Id="R8a776425a15b4a64" /><Relationship Type="http://schemas.openxmlformats.org/officeDocument/2006/relationships/slide" Target="/ppt/slides/slide7.xml" Id="Rd91dfccf688b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548eac87d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1483bacb4567" /><Relationship Type="http://schemas.openxmlformats.org/officeDocument/2006/relationships/theme" Target="/ppt/slideMasters/theme/theme1.xml" Id="R4e689995cc3d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f1483bacb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7cc1a372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90046fef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dc73f932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47b580dc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757572bd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13a1c51e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2ad827bd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HELLE BALTZERSEN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