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6fe9bbe33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9964f08734d14"/>
  </p:sldMasterIdLst>
  <p:sldIdLst>
    <p:sldId xmlns:r="http://schemas.openxmlformats.org/officeDocument/2006/relationships" id="256" r:id="Rba0ebc0da9734336"/>
    <p:sldId xmlns:r="http://schemas.openxmlformats.org/officeDocument/2006/relationships" id="257" r:id="Rd7302b1044924d5e"/>
    <p:sldId xmlns:r="http://schemas.openxmlformats.org/officeDocument/2006/relationships" id="258" r:id="R2eacddd121de4ea7"/>
    <p:sldId xmlns:r="http://schemas.openxmlformats.org/officeDocument/2006/relationships" id="259" r:id="R66b4cb031b244abd"/>
    <p:sldId xmlns:r="http://schemas.openxmlformats.org/officeDocument/2006/relationships" id="260" r:id="R373da121fb3646d9"/>
    <p:sldId xmlns:r="http://schemas.openxmlformats.org/officeDocument/2006/relationships" id="261" r:id="Rb79e7d3af372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9964f08734d14" /><Relationship Type="http://schemas.openxmlformats.org/officeDocument/2006/relationships/slide" Target="/ppt/slides/slide1.xml" Id="Rba0ebc0da9734336" /><Relationship Type="http://schemas.openxmlformats.org/officeDocument/2006/relationships/slide" Target="/ppt/slides/slide2.xml" Id="Rd7302b1044924d5e" /><Relationship Type="http://schemas.openxmlformats.org/officeDocument/2006/relationships/slide" Target="/ppt/slides/slide3.xml" Id="R2eacddd121de4ea7" /><Relationship Type="http://schemas.openxmlformats.org/officeDocument/2006/relationships/slide" Target="/ppt/slides/slide4.xml" Id="R66b4cb031b244abd" /><Relationship Type="http://schemas.openxmlformats.org/officeDocument/2006/relationships/slide" Target="/ppt/slides/slide5.xml" Id="R373da121fb3646d9" /><Relationship Type="http://schemas.openxmlformats.org/officeDocument/2006/relationships/slide" Target="/ppt/slides/slide6.xml" Id="Rb79e7d3af372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607d566fd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0ea6c75f14b52" /><Relationship Type="http://schemas.openxmlformats.org/officeDocument/2006/relationships/theme" Target="/ppt/slideMasters/theme/theme1.xml" Id="Re58a76a436f2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0ea6c75f1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46db1ae56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3a79be6c443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0e0773855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135e6775c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92c853d5c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a6cb460f9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BALTZEBERG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47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helle@baltzeberg.no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