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906af809f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ac0be529a4aab"/>
  </p:sldMasterIdLst>
  <p:sldIdLst>
    <p:sldId xmlns:r="http://schemas.openxmlformats.org/officeDocument/2006/relationships" id="256" r:id="Rf0fa3c79a5ef47f5"/>
    <p:sldId xmlns:r="http://schemas.openxmlformats.org/officeDocument/2006/relationships" id="257" r:id="Rcb2666a004074bbb"/>
    <p:sldId xmlns:r="http://schemas.openxmlformats.org/officeDocument/2006/relationships" id="258" r:id="R9950fdf0811a4188"/>
    <p:sldId xmlns:r="http://schemas.openxmlformats.org/officeDocument/2006/relationships" id="259" r:id="Ra5049e2767824b84"/>
    <p:sldId xmlns:r="http://schemas.openxmlformats.org/officeDocument/2006/relationships" id="260" r:id="R8bdac3a85a464d35"/>
    <p:sldId xmlns:r="http://schemas.openxmlformats.org/officeDocument/2006/relationships" id="261" r:id="R5a406b610a184e58"/>
    <p:sldId xmlns:r="http://schemas.openxmlformats.org/officeDocument/2006/relationships" id="262" r:id="R4f3a8ccec396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ac0be529a4aab" /><Relationship Type="http://schemas.openxmlformats.org/officeDocument/2006/relationships/slide" Target="/ppt/slides/slide1.xml" Id="Rf0fa3c79a5ef47f5" /><Relationship Type="http://schemas.openxmlformats.org/officeDocument/2006/relationships/slide" Target="/ppt/slides/slide2.xml" Id="Rcb2666a004074bbb" /><Relationship Type="http://schemas.openxmlformats.org/officeDocument/2006/relationships/slide" Target="/ppt/slides/slide3.xml" Id="R9950fdf0811a4188" /><Relationship Type="http://schemas.openxmlformats.org/officeDocument/2006/relationships/slide" Target="/ppt/slides/slide4.xml" Id="Ra5049e2767824b84" /><Relationship Type="http://schemas.openxmlformats.org/officeDocument/2006/relationships/slide" Target="/ppt/slides/slide5.xml" Id="R8bdac3a85a464d35" /><Relationship Type="http://schemas.openxmlformats.org/officeDocument/2006/relationships/slide" Target="/ppt/slides/slide6.xml" Id="R5a406b610a184e58" /><Relationship Type="http://schemas.openxmlformats.org/officeDocument/2006/relationships/slide" Target="/ppt/slides/slide7.xml" Id="R4f3a8ccec396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da6f1eda9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b287776a470f" /><Relationship Type="http://schemas.openxmlformats.org/officeDocument/2006/relationships/theme" Target="/ppt/slideMasters/theme/theme1.xml" Id="R8eedf48fa000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ab287776a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52c581fd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89fe07f6f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187895ee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c70a85698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13ec4afb0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1d2acfcf42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35aea5be5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