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e58b17224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aa5197004490e"/>
  </p:sldMasterIdLst>
  <p:sldIdLst>
    <p:sldId xmlns:r="http://schemas.openxmlformats.org/officeDocument/2006/relationships" id="256" r:id="R5fd08374da554fbc"/>
    <p:sldId xmlns:r="http://schemas.openxmlformats.org/officeDocument/2006/relationships" id="257" r:id="Rfd8f9b8a04bb4753"/>
    <p:sldId xmlns:r="http://schemas.openxmlformats.org/officeDocument/2006/relationships" id="258" r:id="R6b4ed6eaff1a4b94"/>
    <p:sldId xmlns:r="http://schemas.openxmlformats.org/officeDocument/2006/relationships" id="259" r:id="Ra8efd3fe732a4ae2"/>
    <p:sldId xmlns:r="http://schemas.openxmlformats.org/officeDocument/2006/relationships" id="260" r:id="Reaea18d1d2bb4f38"/>
    <p:sldId xmlns:r="http://schemas.openxmlformats.org/officeDocument/2006/relationships" id="261" r:id="Rfd5474f5fdaf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aa5197004490e" /><Relationship Type="http://schemas.openxmlformats.org/officeDocument/2006/relationships/slide" Target="/ppt/slides/slide1.xml" Id="R5fd08374da554fbc" /><Relationship Type="http://schemas.openxmlformats.org/officeDocument/2006/relationships/slide" Target="/ppt/slides/slide2.xml" Id="Rfd8f9b8a04bb4753" /><Relationship Type="http://schemas.openxmlformats.org/officeDocument/2006/relationships/slide" Target="/ppt/slides/slide3.xml" Id="R6b4ed6eaff1a4b94" /><Relationship Type="http://schemas.openxmlformats.org/officeDocument/2006/relationships/slide" Target="/ppt/slides/slide4.xml" Id="Ra8efd3fe732a4ae2" /><Relationship Type="http://schemas.openxmlformats.org/officeDocument/2006/relationships/slide" Target="/ppt/slides/slide5.xml" Id="Reaea18d1d2bb4f38" /><Relationship Type="http://schemas.openxmlformats.org/officeDocument/2006/relationships/slide" Target="/ppt/slides/slide6.xml" Id="Rfd5474f5fdaf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f50d13af0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b1c394f974d90" /><Relationship Type="http://schemas.openxmlformats.org/officeDocument/2006/relationships/theme" Target="/ppt/slideMasters/theme/theme1.xml" Id="Re7c18d7c183b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b1c394f97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1e1c40c21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8ee909e7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6705edf6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3e25830b0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853fdefc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35206ddb1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