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a7e4597d6e4c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0abdb077ae4bc4"/>
  </p:sldMasterIdLst>
  <p:sldIdLst>
    <p:sldId xmlns:r="http://schemas.openxmlformats.org/officeDocument/2006/relationships" id="256" r:id="R5e89eeff124a456d"/>
    <p:sldId xmlns:r="http://schemas.openxmlformats.org/officeDocument/2006/relationships" id="257" r:id="R89a9b10b0c5a4c5a"/>
    <p:sldId xmlns:r="http://schemas.openxmlformats.org/officeDocument/2006/relationships" id="258" r:id="Raa1f976a25e54d94"/>
    <p:sldId xmlns:r="http://schemas.openxmlformats.org/officeDocument/2006/relationships" id="259" r:id="R4a640f8d8faf49d2"/>
    <p:sldId xmlns:r="http://schemas.openxmlformats.org/officeDocument/2006/relationships" id="260" r:id="R3df4834673344b2a"/>
    <p:sldId xmlns:r="http://schemas.openxmlformats.org/officeDocument/2006/relationships" id="261" r:id="R40163730be9e4eb0"/>
    <p:sldId xmlns:r="http://schemas.openxmlformats.org/officeDocument/2006/relationships" id="262" r:id="R896c63c4914a4b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0abdb077ae4bc4" /><Relationship Type="http://schemas.openxmlformats.org/officeDocument/2006/relationships/slide" Target="/ppt/slides/slide1.xml" Id="R5e89eeff124a456d" /><Relationship Type="http://schemas.openxmlformats.org/officeDocument/2006/relationships/slide" Target="/ppt/slides/slide2.xml" Id="R89a9b10b0c5a4c5a" /><Relationship Type="http://schemas.openxmlformats.org/officeDocument/2006/relationships/slide" Target="/ppt/slides/slide3.xml" Id="Raa1f976a25e54d94" /><Relationship Type="http://schemas.openxmlformats.org/officeDocument/2006/relationships/slide" Target="/ppt/slides/slide4.xml" Id="R4a640f8d8faf49d2" /><Relationship Type="http://schemas.openxmlformats.org/officeDocument/2006/relationships/slide" Target="/ppt/slides/slide5.xml" Id="R3df4834673344b2a" /><Relationship Type="http://schemas.openxmlformats.org/officeDocument/2006/relationships/slide" Target="/ppt/slides/slide6.xml" Id="R40163730be9e4eb0" /><Relationship Type="http://schemas.openxmlformats.org/officeDocument/2006/relationships/slide" Target="/ppt/slides/slide7.xml" Id="R896c63c4914a4b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f4cb0f4d7a4e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18386b71f452e" /><Relationship Type="http://schemas.openxmlformats.org/officeDocument/2006/relationships/theme" Target="/ppt/slideMasters/theme/theme1.xml" Id="Rc60a6a41370446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618386b71f45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76ee35e9442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6a99d11934e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be6683a5049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aaa381c9947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d63e5564a4f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87ee2772548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419f6073a41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HASLESTAD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HASLESTAD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46 591 827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2 076 895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1 680 349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4 417 564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18 408 822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LIMATHO INVEST AS  –  66,6 %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HASLESTAD REGNSKAP AS  –  33,4 %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25 20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haslestad@jsh.no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www.jsh.no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912 439 461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